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70" r:id="rId7"/>
    <p:sldId id="258" r:id="rId8"/>
    <p:sldId id="272" r:id="rId9"/>
    <p:sldId id="271" r:id="rId10"/>
    <p:sldId id="274" r:id="rId11"/>
    <p:sldId id="273" r:id="rId12"/>
    <p:sldId id="259" r:id="rId13"/>
    <p:sldId id="260" r:id="rId14"/>
    <p:sldId id="279" r:id="rId15"/>
    <p:sldId id="280" r:id="rId16"/>
    <p:sldId id="283" r:id="rId17"/>
    <p:sldId id="266" r:id="rId18"/>
    <p:sldId id="281" r:id="rId19"/>
    <p:sldId id="267" r:id="rId20"/>
    <p:sldId id="275" r:id="rId21"/>
    <p:sldId id="277" r:id="rId22"/>
    <p:sldId id="278" r:id="rId23"/>
    <p:sldId id="268" r:id="rId24"/>
    <p:sldId id="261" r:id="rId25"/>
    <p:sldId id="282" r:id="rId26"/>
    <p:sldId id="262" r:id="rId27"/>
    <p:sldId id="263" r:id="rId28"/>
    <p:sldId id="286" r:id="rId29"/>
    <p:sldId id="264" r:id="rId30"/>
    <p:sldId id="265" r:id="rId31"/>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1FEDE-1A34-4692-ABC4-16A3387BA60F}" v="3" dt="2021-03-11T13:37:18.155"/>
    <p1510:client id="{43B0F5CF-007E-4EAC-A662-6B4D9E15260B}" v="125" dt="2021-03-11T13:42:40.424"/>
    <p1510:client id="{68E25882-9030-4736-841B-E0A40738CF2D}" v="24" dt="2021-03-11T12:56:31.534"/>
    <p1510:client id="{AA1AD56C-E7B9-40B7-96B9-73F5480E7CE2}" v="436" dt="2021-03-11T13:25:43.930"/>
    <p1510:client id="{B1A81004-A853-4462-A6B2-4692C3AAAFC9}" v="3" dt="2021-03-11T13:06:32.3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g) James Ravenhill" userId="S::james.ravenhill@postgrad.plymouth.ac.uk::b92dc59c-9a3e-4b02-a5ea-9af33ed0419d" providerId="AD" clId="Web-{43B0F5CF-007E-4EAC-A662-6B4D9E15260B}"/>
    <pc:docChg chg="modSld">
      <pc:chgData name="(pg) James Ravenhill" userId="S::james.ravenhill@postgrad.plymouth.ac.uk::b92dc59c-9a3e-4b02-a5ea-9af33ed0419d" providerId="AD" clId="Web-{43B0F5CF-007E-4EAC-A662-6B4D9E15260B}" dt="2021-03-11T13:42:40.424" v="60" actId="20577"/>
      <pc:docMkLst>
        <pc:docMk/>
      </pc:docMkLst>
      <pc:sldChg chg="modSp">
        <pc:chgData name="(pg) James Ravenhill" userId="S::james.ravenhill@postgrad.plymouth.ac.uk::b92dc59c-9a3e-4b02-a5ea-9af33ed0419d" providerId="AD" clId="Web-{43B0F5CF-007E-4EAC-A662-6B4D9E15260B}" dt="2021-03-11T13:08:41.331" v="3" actId="20577"/>
        <pc:sldMkLst>
          <pc:docMk/>
          <pc:sldMk cId="3568464076" sldId="258"/>
        </pc:sldMkLst>
        <pc:spChg chg="mod">
          <ac:chgData name="(pg) James Ravenhill" userId="S::james.ravenhill@postgrad.plymouth.ac.uk::b92dc59c-9a3e-4b02-a5ea-9af33ed0419d" providerId="AD" clId="Web-{43B0F5CF-007E-4EAC-A662-6B4D9E15260B}" dt="2021-03-11T13:08:41.331" v="3" actId="20577"/>
          <ac:spMkLst>
            <pc:docMk/>
            <pc:sldMk cId="3568464076" sldId="258"/>
            <ac:spMk id="3" creationId="{90238AB5-4359-4622-9360-20865C6B024B}"/>
          </ac:spMkLst>
        </pc:spChg>
      </pc:sldChg>
      <pc:sldChg chg="modSp">
        <pc:chgData name="(pg) James Ravenhill" userId="S::james.ravenhill@postgrad.plymouth.ac.uk::b92dc59c-9a3e-4b02-a5ea-9af33ed0419d" providerId="AD" clId="Web-{43B0F5CF-007E-4EAC-A662-6B4D9E15260B}" dt="2021-03-11T13:14:07.260" v="4" actId="20577"/>
        <pc:sldMkLst>
          <pc:docMk/>
          <pc:sldMk cId="2338981697" sldId="259"/>
        </pc:sldMkLst>
        <pc:spChg chg="mod">
          <ac:chgData name="(pg) James Ravenhill" userId="S::james.ravenhill@postgrad.plymouth.ac.uk::b92dc59c-9a3e-4b02-a5ea-9af33ed0419d" providerId="AD" clId="Web-{43B0F5CF-007E-4EAC-A662-6B4D9E15260B}" dt="2021-03-11T13:14:07.260" v="4" actId="20577"/>
          <ac:spMkLst>
            <pc:docMk/>
            <pc:sldMk cId="2338981697" sldId="259"/>
            <ac:spMk id="3" creationId="{B4BCCB3B-4159-48D1-B4F5-F715E9A5B9A2}"/>
          </ac:spMkLst>
        </pc:spChg>
      </pc:sldChg>
      <pc:sldChg chg="modSp">
        <pc:chgData name="(pg) James Ravenhill" userId="S::james.ravenhill@postgrad.plymouth.ac.uk::b92dc59c-9a3e-4b02-a5ea-9af33ed0419d" providerId="AD" clId="Web-{43B0F5CF-007E-4EAC-A662-6B4D9E15260B}" dt="2021-03-11T13:19:29.268" v="14" actId="20577"/>
        <pc:sldMkLst>
          <pc:docMk/>
          <pc:sldMk cId="1785252297" sldId="266"/>
        </pc:sldMkLst>
        <pc:spChg chg="mod">
          <ac:chgData name="(pg) James Ravenhill" userId="S::james.ravenhill@postgrad.plymouth.ac.uk::b92dc59c-9a3e-4b02-a5ea-9af33ed0419d" providerId="AD" clId="Web-{43B0F5CF-007E-4EAC-A662-6B4D9E15260B}" dt="2021-03-11T13:19:29.268" v="14" actId="20577"/>
          <ac:spMkLst>
            <pc:docMk/>
            <pc:sldMk cId="1785252297" sldId="266"/>
            <ac:spMk id="3" creationId="{47900034-6518-4E2B-8BF5-7F034AE606EB}"/>
          </ac:spMkLst>
        </pc:spChg>
      </pc:sldChg>
      <pc:sldChg chg="modSp">
        <pc:chgData name="(pg) James Ravenhill" userId="S::james.ravenhill@postgrad.plymouth.ac.uk::b92dc59c-9a3e-4b02-a5ea-9af33ed0419d" providerId="AD" clId="Web-{43B0F5CF-007E-4EAC-A662-6B4D9E15260B}" dt="2021-03-11T13:42:40.424" v="60" actId="20577"/>
        <pc:sldMkLst>
          <pc:docMk/>
          <pc:sldMk cId="1622176361" sldId="286"/>
        </pc:sldMkLst>
        <pc:spChg chg="mod">
          <ac:chgData name="(pg) James Ravenhill" userId="S::james.ravenhill@postgrad.plymouth.ac.uk::b92dc59c-9a3e-4b02-a5ea-9af33ed0419d" providerId="AD" clId="Web-{43B0F5CF-007E-4EAC-A662-6B4D9E15260B}" dt="2021-03-11T13:42:40.424" v="60" actId="20577"/>
          <ac:spMkLst>
            <pc:docMk/>
            <pc:sldMk cId="1622176361" sldId="286"/>
            <ac:spMk id="3" creationId="{35088135-517C-4B94-A891-68C72BFB67F8}"/>
          </ac:spMkLst>
        </pc:spChg>
      </pc:sldChg>
    </pc:docChg>
  </pc:docChgLst>
  <pc:docChgLst>
    <pc:chgData name="(pg) James Ravenhill" userId="S::james.ravenhill@postgrad.plymouth.ac.uk::b92dc59c-9a3e-4b02-a5ea-9af33ed0419d" providerId="AD" clId="Web-{F8DE2945-43B3-481F-A07B-F17727F52B3A}"/>
    <pc:docChg chg="addSld modSld sldOrd">
      <pc:chgData name="(pg) James Ravenhill" userId="S::james.ravenhill@postgrad.plymouth.ac.uk::b92dc59c-9a3e-4b02-a5ea-9af33ed0419d" providerId="AD" clId="Web-{F8DE2945-43B3-481F-A07B-F17727F52B3A}" dt="2021-03-06T16:44:23.061" v="561" actId="14100"/>
      <pc:docMkLst>
        <pc:docMk/>
      </pc:docMkLst>
      <pc:sldChg chg="modSp">
        <pc:chgData name="(pg) James Ravenhill" userId="S::james.ravenhill@postgrad.plymouth.ac.uk::b92dc59c-9a3e-4b02-a5ea-9af33ed0419d" providerId="AD" clId="Web-{F8DE2945-43B3-481F-A07B-F17727F52B3A}" dt="2021-03-06T15:48:02.374" v="258" actId="20577"/>
        <pc:sldMkLst>
          <pc:docMk/>
          <pc:sldMk cId="2407551207" sldId="260"/>
        </pc:sldMkLst>
        <pc:spChg chg="mod">
          <ac:chgData name="(pg) James Ravenhill" userId="S::james.ravenhill@postgrad.plymouth.ac.uk::b92dc59c-9a3e-4b02-a5ea-9af33ed0419d" providerId="AD" clId="Web-{F8DE2945-43B3-481F-A07B-F17727F52B3A}" dt="2021-03-06T15:48:02.374" v="258" actId="20577"/>
          <ac:spMkLst>
            <pc:docMk/>
            <pc:sldMk cId="2407551207" sldId="260"/>
            <ac:spMk id="3" creationId="{1228FA56-D1F3-4E77-9B45-E68A23AE506B}"/>
          </ac:spMkLst>
        </pc:spChg>
      </pc:sldChg>
      <pc:sldChg chg="addSp delSp modSp">
        <pc:chgData name="(pg) James Ravenhill" userId="S::james.ravenhill@postgrad.plymouth.ac.uk::b92dc59c-9a3e-4b02-a5ea-9af33ed0419d" providerId="AD" clId="Web-{F8DE2945-43B3-481F-A07B-F17727F52B3A}" dt="2021-03-06T16:44:23.061" v="561" actId="14100"/>
        <pc:sldMkLst>
          <pc:docMk/>
          <pc:sldMk cId="1285293049" sldId="261"/>
        </pc:sldMkLst>
        <pc:spChg chg="del">
          <ac:chgData name="(pg) James Ravenhill" userId="S::james.ravenhill@postgrad.plymouth.ac.uk::b92dc59c-9a3e-4b02-a5ea-9af33ed0419d" providerId="AD" clId="Web-{F8DE2945-43B3-481F-A07B-F17727F52B3A}" dt="2021-03-06T16:41:46.774" v="556"/>
          <ac:spMkLst>
            <pc:docMk/>
            <pc:sldMk cId="1285293049" sldId="261"/>
            <ac:spMk id="3" creationId="{0C6267C4-6892-4870-BF2F-0A3281FE0DA9}"/>
          </ac:spMkLst>
        </pc:spChg>
        <pc:picChg chg="add mod">
          <ac:chgData name="(pg) James Ravenhill" userId="S::james.ravenhill@postgrad.plymouth.ac.uk::b92dc59c-9a3e-4b02-a5ea-9af33ed0419d" providerId="AD" clId="Web-{F8DE2945-43B3-481F-A07B-F17727F52B3A}" dt="2021-03-06T16:43:13.338" v="558" actId="1076"/>
          <ac:picMkLst>
            <pc:docMk/>
            <pc:sldMk cId="1285293049" sldId="261"/>
            <ac:picMk id="4" creationId="{D2D85A9E-67C1-4173-B57D-AE72B1E8B627}"/>
          </ac:picMkLst>
        </pc:picChg>
        <pc:picChg chg="add mod">
          <ac:chgData name="(pg) James Ravenhill" userId="S::james.ravenhill@postgrad.plymouth.ac.uk::b92dc59c-9a3e-4b02-a5ea-9af33ed0419d" providerId="AD" clId="Web-{F8DE2945-43B3-481F-A07B-F17727F52B3A}" dt="2021-03-06T16:44:23.061" v="561" actId="14100"/>
          <ac:picMkLst>
            <pc:docMk/>
            <pc:sldMk cId="1285293049" sldId="261"/>
            <ac:picMk id="5" creationId="{F3A13128-F1BD-48A2-A297-538D12443F29}"/>
          </ac:picMkLst>
        </pc:picChg>
      </pc:sldChg>
      <pc:sldChg chg="ord">
        <pc:chgData name="(pg) James Ravenhill" userId="S::james.ravenhill@postgrad.plymouth.ac.uk::b92dc59c-9a3e-4b02-a5ea-9af33ed0419d" providerId="AD" clId="Web-{F8DE2945-43B3-481F-A07B-F17727F52B3A}" dt="2021-03-06T15:38:46.363" v="109"/>
        <pc:sldMkLst>
          <pc:docMk/>
          <pc:sldMk cId="1785252297" sldId="266"/>
        </pc:sldMkLst>
      </pc:sldChg>
      <pc:sldChg chg="addSp modSp">
        <pc:chgData name="(pg) James Ravenhill" userId="S::james.ravenhill@postgrad.plymouth.ac.uk::b92dc59c-9a3e-4b02-a5ea-9af33ed0419d" providerId="AD" clId="Web-{F8DE2945-43B3-481F-A07B-F17727F52B3A}" dt="2021-03-06T16:38:32.590" v="555" actId="1076"/>
        <pc:sldMkLst>
          <pc:docMk/>
          <pc:sldMk cId="3506295614" sldId="268"/>
        </pc:sldMkLst>
        <pc:spChg chg="add mod">
          <ac:chgData name="(pg) James Ravenhill" userId="S::james.ravenhill@postgrad.plymouth.ac.uk::b92dc59c-9a3e-4b02-a5ea-9af33ed0419d" providerId="AD" clId="Web-{F8DE2945-43B3-481F-A07B-F17727F52B3A}" dt="2021-03-06T16:37:13.229" v="551" actId="20577"/>
          <ac:spMkLst>
            <pc:docMk/>
            <pc:sldMk cId="3506295614" sldId="268"/>
            <ac:spMk id="4" creationId="{41B97A37-EE2F-4A03-9BCB-E784E5BA3429}"/>
          </ac:spMkLst>
        </pc:spChg>
        <pc:picChg chg="add mod">
          <ac:chgData name="(pg) James Ravenhill" userId="S::james.ravenhill@postgrad.plymouth.ac.uk::b92dc59c-9a3e-4b02-a5ea-9af33ed0419d" providerId="AD" clId="Web-{F8DE2945-43B3-481F-A07B-F17727F52B3A}" dt="2021-03-06T16:38:32.590" v="555" actId="1076"/>
          <ac:picMkLst>
            <pc:docMk/>
            <pc:sldMk cId="3506295614" sldId="268"/>
            <ac:picMk id="2" creationId="{8DF8B722-213B-4FF3-8CAE-21601F04C531}"/>
          </ac:picMkLst>
        </pc:picChg>
        <pc:picChg chg="add mod">
          <ac:chgData name="(pg) James Ravenhill" userId="S::james.ravenhill@postgrad.plymouth.ac.uk::b92dc59c-9a3e-4b02-a5ea-9af33ed0419d" providerId="AD" clId="Web-{F8DE2945-43B3-481F-A07B-F17727F52B3A}" dt="2021-03-06T16:38:30.574" v="554" actId="1076"/>
          <ac:picMkLst>
            <pc:docMk/>
            <pc:sldMk cId="3506295614" sldId="268"/>
            <ac:picMk id="5" creationId="{D7B6AAB5-F00E-41BD-A41C-274C3D5E4185}"/>
          </ac:picMkLst>
        </pc:picChg>
      </pc:sldChg>
      <pc:sldChg chg="modSp">
        <pc:chgData name="(pg) James Ravenhill" userId="S::james.ravenhill@postgrad.plymouth.ac.uk::b92dc59c-9a3e-4b02-a5ea-9af33ed0419d" providerId="AD" clId="Web-{F8DE2945-43B3-481F-A07B-F17727F52B3A}" dt="2021-03-06T15:23:14.724" v="79" actId="20577"/>
        <pc:sldMkLst>
          <pc:docMk/>
          <pc:sldMk cId="1379508156" sldId="270"/>
        </pc:sldMkLst>
        <pc:spChg chg="mod">
          <ac:chgData name="(pg) James Ravenhill" userId="S::james.ravenhill@postgrad.plymouth.ac.uk::b92dc59c-9a3e-4b02-a5ea-9af33ed0419d" providerId="AD" clId="Web-{F8DE2945-43B3-481F-A07B-F17727F52B3A}" dt="2021-03-06T15:23:14.724" v="79" actId="20577"/>
          <ac:spMkLst>
            <pc:docMk/>
            <pc:sldMk cId="1379508156" sldId="270"/>
            <ac:spMk id="3" creationId="{90238AB5-4359-4622-9360-20865C6B024B}"/>
          </ac:spMkLst>
        </pc:spChg>
      </pc:sldChg>
      <pc:sldChg chg="addSp modSp new">
        <pc:chgData name="(pg) James Ravenhill" userId="S::james.ravenhill@postgrad.plymouth.ac.uk::b92dc59c-9a3e-4b02-a5ea-9af33ed0419d" providerId="AD" clId="Web-{F8DE2945-43B3-481F-A07B-F17727F52B3A}" dt="2021-03-06T16:06:58.790" v="272" actId="1076"/>
        <pc:sldMkLst>
          <pc:docMk/>
          <pc:sldMk cId="2545325129" sldId="279"/>
        </pc:sldMkLst>
        <pc:spChg chg="mod">
          <ac:chgData name="(pg) James Ravenhill" userId="S::james.ravenhill@postgrad.plymouth.ac.uk::b92dc59c-9a3e-4b02-a5ea-9af33ed0419d" providerId="AD" clId="Web-{F8DE2945-43B3-481F-A07B-F17727F52B3A}" dt="2021-03-06T15:39:54.365" v="117" actId="20577"/>
          <ac:spMkLst>
            <pc:docMk/>
            <pc:sldMk cId="2545325129" sldId="279"/>
            <ac:spMk id="2" creationId="{1D8116EA-F4FA-4124-AD2E-360C8D1C9EAA}"/>
          </ac:spMkLst>
        </pc:spChg>
        <pc:spChg chg="mod">
          <ac:chgData name="(pg) James Ravenhill" userId="S::james.ravenhill@postgrad.plymouth.ac.uk::b92dc59c-9a3e-4b02-a5ea-9af33ed0419d" providerId="AD" clId="Web-{F8DE2945-43B3-481F-A07B-F17727F52B3A}" dt="2021-03-06T15:45:18.621" v="183" actId="20577"/>
          <ac:spMkLst>
            <pc:docMk/>
            <pc:sldMk cId="2545325129" sldId="279"/>
            <ac:spMk id="3" creationId="{725A5659-D7C2-417D-A6E3-07C2D628F13C}"/>
          </ac:spMkLst>
        </pc:spChg>
        <pc:picChg chg="add mod">
          <ac:chgData name="(pg) James Ravenhill" userId="S::james.ravenhill@postgrad.plymouth.ac.uk::b92dc59c-9a3e-4b02-a5ea-9af33ed0419d" providerId="AD" clId="Web-{F8DE2945-43B3-481F-A07B-F17727F52B3A}" dt="2021-03-06T16:06:58.790" v="272" actId="1076"/>
          <ac:picMkLst>
            <pc:docMk/>
            <pc:sldMk cId="2545325129" sldId="279"/>
            <ac:picMk id="4" creationId="{51723D43-B10E-4EAB-B35F-FDB1A303159D}"/>
          </ac:picMkLst>
        </pc:picChg>
      </pc:sldChg>
      <pc:sldChg chg="addSp modSp new">
        <pc:chgData name="(pg) James Ravenhill" userId="S::james.ravenhill@postgrad.plymouth.ac.uk::b92dc59c-9a3e-4b02-a5ea-9af33ed0419d" providerId="AD" clId="Web-{F8DE2945-43B3-481F-A07B-F17727F52B3A}" dt="2021-03-06T16:11:36.440" v="337" actId="1076"/>
        <pc:sldMkLst>
          <pc:docMk/>
          <pc:sldMk cId="2241117939" sldId="280"/>
        </pc:sldMkLst>
        <pc:spChg chg="mod">
          <ac:chgData name="(pg) James Ravenhill" userId="S::james.ravenhill@postgrad.plymouth.ac.uk::b92dc59c-9a3e-4b02-a5ea-9af33ed0419d" providerId="AD" clId="Web-{F8DE2945-43B3-481F-A07B-F17727F52B3A}" dt="2021-03-06T15:45:25.074" v="184" actId="20577"/>
          <ac:spMkLst>
            <pc:docMk/>
            <pc:sldMk cId="2241117939" sldId="280"/>
            <ac:spMk id="2" creationId="{D3914594-5E75-40F2-B926-0B5EFD5BB05E}"/>
          </ac:spMkLst>
        </pc:spChg>
        <pc:spChg chg="mod">
          <ac:chgData name="(pg) James Ravenhill" userId="S::james.ravenhill@postgrad.plymouth.ac.uk::b92dc59c-9a3e-4b02-a5ea-9af33ed0419d" providerId="AD" clId="Web-{F8DE2945-43B3-481F-A07B-F17727F52B3A}" dt="2021-03-06T16:11:33.487" v="336" actId="20577"/>
          <ac:spMkLst>
            <pc:docMk/>
            <pc:sldMk cId="2241117939" sldId="280"/>
            <ac:spMk id="3" creationId="{CB3A65E7-AFE6-4CF4-8D30-97811F38A7B5}"/>
          </ac:spMkLst>
        </pc:spChg>
        <pc:picChg chg="add mod">
          <ac:chgData name="(pg) James Ravenhill" userId="S::james.ravenhill@postgrad.plymouth.ac.uk::b92dc59c-9a3e-4b02-a5ea-9af33ed0419d" providerId="AD" clId="Web-{F8DE2945-43B3-481F-A07B-F17727F52B3A}" dt="2021-03-06T16:11:36.440" v="337" actId="1076"/>
          <ac:picMkLst>
            <pc:docMk/>
            <pc:sldMk cId="2241117939" sldId="280"/>
            <ac:picMk id="4" creationId="{A763838D-1B91-47B9-83BA-F69310905742}"/>
          </ac:picMkLst>
        </pc:picChg>
      </pc:sldChg>
      <pc:sldChg chg="addSp delSp modSp new">
        <pc:chgData name="(pg) James Ravenhill" userId="S::james.ravenhill@postgrad.plymouth.ac.uk::b92dc59c-9a3e-4b02-a5ea-9af33ed0419d" providerId="AD" clId="Web-{F8DE2945-43B3-481F-A07B-F17727F52B3A}" dt="2021-03-06T16:24:31.314" v="358" actId="1076"/>
        <pc:sldMkLst>
          <pc:docMk/>
          <pc:sldMk cId="2795984122" sldId="281"/>
        </pc:sldMkLst>
        <pc:spChg chg="mod">
          <ac:chgData name="(pg) James Ravenhill" userId="S::james.ravenhill@postgrad.plymouth.ac.uk::b92dc59c-9a3e-4b02-a5ea-9af33ed0419d" providerId="AD" clId="Web-{F8DE2945-43B3-481F-A07B-F17727F52B3A}" dt="2021-03-06T16:12:24.691" v="344" actId="20577"/>
          <ac:spMkLst>
            <pc:docMk/>
            <pc:sldMk cId="2795984122" sldId="281"/>
            <ac:spMk id="2" creationId="{6F9003CF-1447-4CDC-A29B-3963360BABEA}"/>
          </ac:spMkLst>
        </pc:spChg>
        <pc:spChg chg="del">
          <ac:chgData name="(pg) James Ravenhill" userId="S::james.ravenhill@postgrad.plymouth.ac.uk::b92dc59c-9a3e-4b02-a5ea-9af33ed0419d" providerId="AD" clId="Web-{F8DE2945-43B3-481F-A07B-F17727F52B3A}" dt="2021-03-06T16:12:26.629" v="345"/>
          <ac:spMkLst>
            <pc:docMk/>
            <pc:sldMk cId="2795984122" sldId="281"/>
            <ac:spMk id="3" creationId="{A3921C47-AA13-4CC3-BA21-7A73E840854F}"/>
          </ac:spMkLst>
        </pc:spChg>
        <pc:picChg chg="add mod">
          <ac:chgData name="(pg) James Ravenhill" userId="S::james.ravenhill@postgrad.plymouth.ac.uk::b92dc59c-9a3e-4b02-a5ea-9af33ed0419d" providerId="AD" clId="Web-{F8DE2945-43B3-481F-A07B-F17727F52B3A}" dt="2021-03-06T16:18:14.651" v="355" actId="1076"/>
          <ac:picMkLst>
            <pc:docMk/>
            <pc:sldMk cId="2795984122" sldId="281"/>
            <ac:picMk id="4" creationId="{F5526A51-1BD5-49D5-B218-D78048CE16FC}"/>
          </ac:picMkLst>
        </pc:picChg>
        <pc:picChg chg="add mod">
          <ac:chgData name="(pg) James Ravenhill" userId="S::james.ravenhill@postgrad.plymouth.ac.uk::b92dc59c-9a3e-4b02-a5ea-9af33ed0419d" providerId="AD" clId="Web-{F8DE2945-43B3-481F-A07B-F17727F52B3A}" dt="2021-03-06T16:17:30.822" v="350" actId="1076"/>
          <ac:picMkLst>
            <pc:docMk/>
            <pc:sldMk cId="2795984122" sldId="281"/>
            <ac:picMk id="5" creationId="{E4898EA9-DB17-4537-AA37-446F6C92C22D}"/>
          </ac:picMkLst>
        </pc:picChg>
        <pc:picChg chg="add mod">
          <ac:chgData name="(pg) James Ravenhill" userId="S::james.ravenhill@postgrad.plymouth.ac.uk::b92dc59c-9a3e-4b02-a5ea-9af33ed0419d" providerId="AD" clId="Web-{F8DE2945-43B3-481F-A07B-F17727F52B3A}" dt="2021-03-06T16:18:14.682" v="356" actId="1076"/>
          <ac:picMkLst>
            <pc:docMk/>
            <pc:sldMk cId="2795984122" sldId="281"/>
            <ac:picMk id="6" creationId="{4E5C466A-C7E1-4B2C-99AF-73ECCE63D14C}"/>
          </ac:picMkLst>
        </pc:picChg>
        <pc:picChg chg="add mod">
          <ac:chgData name="(pg) James Ravenhill" userId="S::james.ravenhill@postgrad.plymouth.ac.uk::b92dc59c-9a3e-4b02-a5ea-9af33ed0419d" providerId="AD" clId="Web-{F8DE2945-43B3-481F-A07B-F17727F52B3A}" dt="2021-03-06T16:24:31.314" v="358" actId="1076"/>
          <ac:picMkLst>
            <pc:docMk/>
            <pc:sldMk cId="2795984122" sldId="281"/>
            <ac:picMk id="7" creationId="{BEF815B5-304F-41CA-8AAB-29F2A6542710}"/>
          </ac:picMkLst>
        </pc:picChg>
      </pc:sldChg>
    </pc:docChg>
  </pc:docChgLst>
  <pc:docChgLst>
    <pc:chgData name="(pg) Benjamin Evans" userId="S::benjamin.evans@postgrad.plymouth.ac.uk::6e525246-0746-45aa-8c5e-fcce4a709eb2" providerId="AD" clId="Web-{68E25882-9030-4736-841B-E0A40738CF2D}"/>
    <pc:docChg chg="modSld">
      <pc:chgData name="(pg) Benjamin Evans" userId="S::benjamin.evans@postgrad.plymouth.ac.uk::6e525246-0746-45aa-8c5e-fcce4a709eb2" providerId="AD" clId="Web-{68E25882-9030-4736-841B-E0A40738CF2D}" dt="2021-03-11T12:56:29.409" v="12" actId="20577"/>
      <pc:docMkLst>
        <pc:docMk/>
      </pc:docMkLst>
      <pc:sldChg chg="modSp">
        <pc:chgData name="(pg) Benjamin Evans" userId="S::benjamin.evans@postgrad.plymouth.ac.uk::6e525246-0746-45aa-8c5e-fcce4a709eb2" providerId="AD" clId="Web-{68E25882-9030-4736-841B-E0A40738CF2D}" dt="2021-03-11T12:55:38.705" v="10" actId="20577"/>
        <pc:sldMkLst>
          <pc:docMk/>
          <pc:sldMk cId="1636092211" sldId="264"/>
        </pc:sldMkLst>
        <pc:spChg chg="mod">
          <ac:chgData name="(pg) Benjamin Evans" userId="S::benjamin.evans@postgrad.plymouth.ac.uk::6e525246-0746-45aa-8c5e-fcce4a709eb2" providerId="AD" clId="Web-{68E25882-9030-4736-841B-E0A40738CF2D}" dt="2021-03-11T12:55:38.705" v="10" actId="20577"/>
          <ac:spMkLst>
            <pc:docMk/>
            <pc:sldMk cId="1636092211" sldId="264"/>
            <ac:spMk id="3" creationId="{07E03AC6-404D-4693-9B28-B13134EC3514}"/>
          </ac:spMkLst>
        </pc:spChg>
      </pc:sldChg>
      <pc:sldChg chg="modSp">
        <pc:chgData name="(pg) Benjamin Evans" userId="S::benjamin.evans@postgrad.plymouth.ac.uk::6e525246-0746-45aa-8c5e-fcce4a709eb2" providerId="AD" clId="Web-{68E25882-9030-4736-841B-E0A40738CF2D}" dt="2021-03-11T12:56:29.409" v="12" actId="20577"/>
        <pc:sldMkLst>
          <pc:docMk/>
          <pc:sldMk cId="1379508156" sldId="270"/>
        </pc:sldMkLst>
        <pc:spChg chg="mod">
          <ac:chgData name="(pg) Benjamin Evans" userId="S::benjamin.evans@postgrad.plymouth.ac.uk::6e525246-0746-45aa-8c5e-fcce4a709eb2" providerId="AD" clId="Web-{68E25882-9030-4736-841B-E0A40738CF2D}" dt="2021-03-11T12:56:29.409" v="12" actId="20577"/>
          <ac:spMkLst>
            <pc:docMk/>
            <pc:sldMk cId="1379508156" sldId="270"/>
            <ac:spMk id="3" creationId="{90238AB5-4359-4622-9360-20865C6B024B}"/>
          </ac:spMkLst>
        </pc:spChg>
      </pc:sldChg>
    </pc:docChg>
  </pc:docChgLst>
  <pc:docChgLst>
    <pc:chgData name="(pg) Benjamin Evans" userId="S::benjamin.evans@postgrad.plymouth.ac.uk::6e525246-0746-45aa-8c5e-fcce4a709eb2" providerId="AD" clId="Web-{D1816BF7-5E9A-4A62-8D92-849813274F75}"/>
    <pc:docChg chg="addSld modSld sldOrd">
      <pc:chgData name="(pg) Benjamin Evans" userId="S::benjamin.evans@postgrad.plymouth.ac.uk::6e525246-0746-45aa-8c5e-fcce4a709eb2" providerId="AD" clId="Web-{D1816BF7-5E9A-4A62-8D92-849813274F75}" dt="2021-03-08T11:44:49.446" v="15" actId="14100"/>
      <pc:docMkLst>
        <pc:docMk/>
      </pc:docMkLst>
      <pc:sldChg chg="addSp delSp modSp new mod ord setBg">
        <pc:chgData name="(pg) Benjamin Evans" userId="S::benjamin.evans@postgrad.plymouth.ac.uk::6e525246-0746-45aa-8c5e-fcce4a709eb2" providerId="AD" clId="Web-{D1816BF7-5E9A-4A62-8D92-849813274F75}" dt="2021-03-08T11:44:49.446" v="15" actId="14100"/>
        <pc:sldMkLst>
          <pc:docMk/>
          <pc:sldMk cId="2376127111" sldId="282"/>
        </pc:sldMkLst>
        <pc:spChg chg="add del">
          <ac:chgData name="(pg) Benjamin Evans" userId="S::benjamin.evans@postgrad.plymouth.ac.uk::6e525246-0746-45aa-8c5e-fcce4a709eb2" providerId="AD" clId="Web-{D1816BF7-5E9A-4A62-8D92-849813274F75}" dt="2021-03-08T11:43:50.398" v="10"/>
          <ac:spMkLst>
            <pc:docMk/>
            <pc:sldMk cId="2376127111" sldId="282"/>
            <ac:spMk id="2" creationId="{A16F6699-9CA2-4F09-A03D-784C1D53503C}"/>
          </ac:spMkLst>
        </pc:spChg>
        <pc:spChg chg="del">
          <ac:chgData name="(pg) Benjamin Evans" userId="S::benjamin.evans@postgrad.plymouth.ac.uk::6e525246-0746-45aa-8c5e-fcce4a709eb2" providerId="AD" clId="Web-{D1816BF7-5E9A-4A62-8D92-849813274F75}" dt="2021-03-08T11:42:34.553" v="3"/>
          <ac:spMkLst>
            <pc:docMk/>
            <pc:sldMk cId="2376127111" sldId="282"/>
            <ac:spMk id="3" creationId="{0CF9DDDB-F10E-41D0-B1CA-62E58816580D}"/>
          </ac:spMkLst>
        </pc:spChg>
        <pc:spChg chg="add mod">
          <ac:chgData name="(pg) Benjamin Evans" userId="S::benjamin.evans@postgrad.plymouth.ac.uk::6e525246-0746-45aa-8c5e-fcce4a709eb2" providerId="AD" clId="Web-{D1816BF7-5E9A-4A62-8D92-849813274F75}" dt="2021-03-08T11:44:49.446" v="15" actId="14100"/>
          <ac:spMkLst>
            <pc:docMk/>
            <pc:sldMk cId="2376127111" sldId="282"/>
            <ac:spMk id="5" creationId="{A8045261-EC17-4D18-A9A7-9F71DABAD85E}"/>
          </ac:spMkLst>
        </pc:spChg>
        <pc:spChg chg="add del">
          <ac:chgData name="(pg) Benjamin Evans" userId="S::benjamin.evans@postgrad.plymouth.ac.uk::6e525246-0746-45aa-8c5e-fcce4a709eb2" providerId="AD" clId="Web-{D1816BF7-5E9A-4A62-8D92-849813274F75}" dt="2021-03-08T11:43:27.398" v="7"/>
          <ac:spMkLst>
            <pc:docMk/>
            <pc:sldMk cId="2376127111" sldId="282"/>
            <ac:spMk id="6" creationId="{6680F1D3-7650-4307-A001-0163AD371D29}"/>
          </ac:spMkLst>
        </pc:spChg>
        <pc:spChg chg="add del">
          <ac:chgData name="(pg) Benjamin Evans" userId="S::benjamin.evans@postgrad.plymouth.ac.uk::6e525246-0746-45aa-8c5e-fcce4a709eb2" providerId="AD" clId="Web-{D1816BF7-5E9A-4A62-8D92-849813274F75}" dt="2021-03-08T11:43:13.944" v="5"/>
          <ac:spMkLst>
            <pc:docMk/>
            <pc:sldMk cId="2376127111" sldId="282"/>
            <ac:spMk id="9" creationId="{42A4FC2C-047E-45A5-965D-8E1E3BF09BC6}"/>
          </ac:spMkLst>
        </pc:spChg>
        <pc:picChg chg="add mod ord">
          <ac:chgData name="(pg) Benjamin Evans" userId="S::benjamin.evans@postgrad.plymouth.ac.uk::6e525246-0746-45aa-8c5e-fcce4a709eb2" providerId="AD" clId="Web-{D1816BF7-5E9A-4A62-8D92-849813274F75}" dt="2021-03-08T11:43:58.117" v="12" actId="1076"/>
          <ac:picMkLst>
            <pc:docMk/>
            <pc:sldMk cId="2376127111" sldId="282"/>
            <ac:picMk id="4" creationId="{777796BF-7F1B-412F-A3BD-E843F460AD22}"/>
          </ac:picMkLst>
        </pc:picChg>
      </pc:sldChg>
    </pc:docChg>
  </pc:docChgLst>
  <pc:docChgLst>
    <pc:chgData name="(pg) Benjamin Evans" userId="S::benjamin.evans@postgrad.plymouth.ac.uk::6e525246-0746-45aa-8c5e-fcce4a709eb2" providerId="AD" clId="Web-{AA1AD56C-E7B9-40B7-96B9-73F5480E7CE2}"/>
    <pc:docChg chg="modSld">
      <pc:chgData name="(pg) Benjamin Evans" userId="S::benjamin.evans@postgrad.plymouth.ac.uk::6e525246-0746-45aa-8c5e-fcce4a709eb2" providerId="AD" clId="Web-{AA1AD56C-E7B9-40B7-96B9-73F5480E7CE2}" dt="2021-03-11T13:25:43.586" v="215" actId="20577"/>
      <pc:docMkLst>
        <pc:docMk/>
      </pc:docMkLst>
      <pc:sldChg chg="modSp">
        <pc:chgData name="(pg) Benjamin Evans" userId="S::benjamin.evans@postgrad.plymouth.ac.uk::6e525246-0746-45aa-8c5e-fcce4a709eb2" providerId="AD" clId="Web-{AA1AD56C-E7B9-40B7-96B9-73F5480E7CE2}" dt="2021-03-11T13:09:25.770" v="13" actId="20577"/>
        <pc:sldMkLst>
          <pc:docMk/>
          <pc:sldMk cId="3568464076" sldId="258"/>
        </pc:sldMkLst>
        <pc:spChg chg="mod">
          <ac:chgData name="(pg) Benjamin Evans" userId="S::benjamin.evans@postgrad.plymouth.ac.uk::6e525246-0746-45aa-8c5e-fcce4a709eb2" providerId="AD" clId="Web-{AA1AD56C-E7B9-40B7-96B9-73F5480E7CE2}" dt="2021-03-11T13:09:25.770" v="13" actId="20577"/>
          <ac:spMkLst>
            <pc:docMk/>
            <pc:sldMk cId="3568464076" sldId="258"/>
            <ac:spMk id="3" creationId="{90238AB5-4359-4622-9360-20865C6B024B}"/>
          </ac:spMkLst>
        </pc:spChg>
      </pc:sldChg>
      <pc:sldChg chg="modSp">
        <pc:chgData name="(pg) Benjamin Evans" userId="S::benjamin.evans@postgrad.plymouth.ac.uk::6e525246-0746-45aa-8c5e-fcce4a709eb2" providerId="AD" clId="Web-{AA1AD56C-E7B9-40B7-96B9-73F5480E7CE2}" dt="2021-03-11T13:14:25.432" v="74" actId="20577"/>
        <pc:sldMkLst>
          <pc:docMk/>
          <pc:sldMk cId="2338981697" sldId="259"/>
        </pc:sldMkLst>
        <pc:spChg chg="mod">
          <ac:chgData name="(pg) Benjamin Evans" userId="S::benjamin.evans@postgrad.plymouth.ac.uk::6e525246-0746-45aa-8c5e-fcce4a709eb2" providerId="AD" clId="Web-{AA1AD56C-E7B9-40B7-96B9-73F5480E7CE2}" dt="2021-03-11T13:14:25.432" v="74" actId="20577"/>
          <ac:spMkLst>
            <pc:docMk/>
            <pc:sldMk cId="2338981697" sldId="259"/>
            <ac:spMk id="3" creationId="{B4BCCB3B-4159-48D1-B4F5-F715E9A5B9A2}"/>
          </ac:spMkLst>
        </pc:spChg>
      </pc:sldChg>
      <pc:sldChg chg="modSp">
        <pc:chgData name="(pg) Benjamin Evans" userId="S::benjamin.evans@postgrad.plymouth.ac.uk::6e525246-0746-45aa-8c5e-fcce4a709eb2" providerId="AD" clId="Web-{AA1AD56C-E7B9-40B7-96B9-73F5480E7CE2}" dt="2021-03-11T13:21:55.957" v="189" actId="20577"/>
        <pc:sldMkLst>
          <pc:docMk/>
          <pc:sldMk cId="1785252297" sldId="266"/>
        </pc:sldMkLst>
        <pc:spChg chg="mod">
          <ac:chgData name="(pg) Benjamin Evans" userId="S::benjamin.evans@postgrad.plymouth.ac.uk::6e525246-0746-45aa-8c5e-fcce4a709eb2" providerId="AD" clId="Web-{AA1AD56C-E7B9-40B7-96B9-73F5480E7CE2}" dt="2021-03-11T13:21:55.957" v="189" actId="20577"/>
          <ac:spMkLst>
            <pc:docMk/>
            <pc:sldMk cId="1785252297" sldId="266"/>
            <ac:spMk id="3" creationId="{47900034-6518-4E2B-8BF5-7F034AE606EB}"/>
          </ac:spMkLst>
        </pc:spChg>
      </pc:sldChg>
      <pc:sldChg chg="modSp">
        <pc:chgData name="(pg) Benjamin Evans" userId="S::benjamin.evans@postgrad.plymouth.ac.uk::6e525246-0746-45aa-8c5e-fcce4a709eb2" providerId="AD" clId="Web-{AA1AD56C-E7B9-40B7-96B9-73F5480E7CE2}" dt="2021-03-11T13:11:21.710" v="46" actId="20577"/>
        <pc:sldMkLst>
          <pc:docMk/>
          <pc:sldMk cId="1977918570" sldId="271"/>
        </pc:sldMkLst>
        <pc:spChg chg="mod">
          <ac:chgData name="(pg) Benjamin Evans" userId="S::benjamin.evans@postgrad.plymouth.ac.uk::6e525246-0746-45aa-8c5e-fcce4a709eb2" providerId="AD" clId="Web-{AA1AD56C-E7B9-40B7-96B9-73F5480E7CE2}" dt="2021-03-11T13:11:21.710" v="46" actId="20577"/>
          <ac:spMkLst>
            <pc:docMk/>
            <pc:sldMk cId="1977918570" sldId="271"/>
            <ac:spMk id="7" creationId="{F8B63B85-EAF4-4FFA-8D6A-CA0F5A30B79D}"/>
          </ac:spMkLst>
        </pc:spChg>
      </pc:sldChg>
      <pc:sldChg chg="modSp">
        <pc:chgData name="(pg) Benjamin Evans" userId="S::benjamin.evans@postgrad.plymouth.ac.uk::6e525246-0746-45aa-8c5e-fcce4a709eb2" providerId="AD" clId="Web-{AA1AD56C-E7B9-40B7-96B9-73F5480E7CE2}" dt="2021-03-11T13:12:58.977" v="48" actId="20577"/>
        <pc:sldMkLst>
          <pc:docMk/>
          <pc:sldMk cId="3532420937" sldId="273"/>
        </pc:sldMkLst>
        <pc:spChg chg="mod">
          <ac:chgData name="(pg) Benjamin Evans" userId="S::benjamin.evans@postgrad.plymouth.ac.uk::6e525246-0746-45aa-8c5e-fcce4a709eb2" providerId="AD" clId="Web-{AA1AD56C-E7B9-40B7-96B9-73F5480E7CE2}" dt="2021-03-11T13:12:58.977" v="48" actId="20577"/>
          <ac:spMkLst>
            <pc:docMk/>
            <pc:sldMk cId="3532420937" sldId="273"/>
            <ac:spMk id="10" creationId="{E9A1F7CE-5599-4A94-A1D9-F9A315A37122}"/>
          </ac:spMkLst>
        </pc:spChg>
      </pc:sldChg>
      <pc:sldChg chg="modSp">
        <pc:chgData name="(pg) Benjamin Evans" userId="S::benjamin.evans@postgrad.plymouth.ac.uk::6e525246-0746-45aa-8c5e-fcce4a709eb2" providerId="AD" clId="Web-{AA1AD56C-E7B9-40B7-96B9-73F5480E7CE2}" dt="2021-03-11T13:24:24.334" v="192" actId="20577"/>
        <pc:sldMkLst>
          <pc:docMk/>
          <pc:sldMk cId="3385827321" sldId="275"/>
        </pc:sldMkLst>
        <pc:spChg chg="mod">
          <ac:chgData name="(pg) Benjamin Evans" userId="S::benjamin.evans@postgrad.plymouth.ac.uk::6e525246-0746-45aa-8c5e-fcce4a709eb2" providerId="AD" clId="Web-{AA1AD56C-E7B9-40B7-96B9-73F5480E7CE2}" dt="2021-03-11T13:24:24.334" v="192" actId="20577"/>
          <ac:spMkLst>
            <pc:docMk/>
            <pc:sldMk cId="3385827321" sldId="275"/>
            <ac:spMk id="2" creationId="{D2AA6B19-393C-4505-A7B9-A0565F98B972}"/>
          </ac:spMkLst>
        </pc:spChg>
      </pc:sldChg>
      <pc:sldChg chg="modSp">
        <pc:chgData name="(pg) Benjamin Evans" userId="S::benjamin.evans@postgrad.plymouth.ac.uk::6e525246-0746-45aa-8c5e-fcce4a709eb2" providerId="AD" clId="Web-{AA1AD56C-E7B9-40B7-96B9-73F5480E7CE2}" dt="2021-03-11T13:25:43.586" v="215" actId="20577"/>
        <pc:sldMkLst>
          <pc:docMk/>
          <pc:sldMk cId="943738812" sldId="278"/>
        </pc:sldMkLst>
        <pc:spChg chg="mod">
          <ac:chgData name="(pg) Benjamin Evans" userId="S::benjamin.evans@postgrad.plymouth.ac.uk::6e525246-0746-45aa-8c5e-fcce4a709eb2" providerId="AD" clId="Web-{AA1AD56C-E7B9-40B7-96B9-73F5480E7CE2}" dt="2021-03-11T13:25:43.586" v="215" actId="20577"/>
          <ac:spMkLst>
            <pc:docMk/>
            <pc:sldMk cId="943738812" sldId="278"/>
            <ac:spMk id="3" creationId="{42EE4FEA-C8FF-4045-A409-D9D31FAA986C}"/>
          </ac:spMkLst>
        </pc:spChg>
        <pc:picChg chg="mod">
          <ac:chgData name="(pg) Benjamin Evans" userId="S::benjamin.evans@postgrad.plymouth.ac.uk::6e525246-0746-45aa-8c5e-fcce4a709eb2" providerId="AD" clId="Web-{AA1AD56C-E7B9-40B7-96B9-73F5480E7CE2}" dt="2021-03-11T13:25:34.008" v="193" actId="14100"/>
          <ac:picMkLst>
            <pc:docMk/>
            <pc:sldMk cId="943738812" sldId="278"/>
            <ac:picMk id="6" creationId="{4A097511-278A-42B7-A40A-AADEBB3DD568}"/>
          </ac:picMkLst>
        </pc:picChg>
      </pc:sldChg>
    </pc:docChg>
  </pc:docChgLst>
  <pc:docChgLst>
    <pc:chgData name="(pg) Benjamin Evans" userId="S::benjamin.evans@postgrad.plymouth.ac.uk::6e525246-0746-45aa-8c5e-fcce4a709eb2" providerId="AD" clId="Web-{1411FEDE-1A34-4692-ABC4-16A3387BA60F}"/>
    <pc:docChg chg="modSld">
      <pc:chgData name="(pg) Benjamin Evans" userId="S::benjamin.evans@postgrad.plymouth.ac.uk::6e525246-0746-45aa-8c5e-fcce4a709eb2" providerId="AD" clId="Web-{1411FEDE-1A34-4692-ABC4-16A3387BA60F}" dt="2021-03-11T13:37:18.155" v="1" actId="14100"/>
      <pc:docMkLst>
        <pc:docMk/>
      </pc:docMkLst>
      <pc:sldChg chg="addSp delSp modSp">
        <pc:chgData name="(pg) Benjamin Evans" userId="S::benjamin.evans@postgrad.plymouth.ac.uk::6e525246-0746-45aa-8c5e-fcce4a709eb2" providerId="AD" clId="Web-{1411FEDE-1A34-4692-ABC4-16A3387BA60F}" dt="2021-03-11T13:37:18.155" v="1" actId="14100"/>
        <pc:sldMkLst>
          <pc:docMk/>
          <pc:sldMk cId="3391348782" sldId="262"/>
        </pc:sldMkLst>
        <pc:spChg chg="del">
          <ac:chgData name="(pg) Benjamin Evans" userId="S::benjamin.evans@postgrad.plymouth.ac.uk::6e525246-0746-45aa-8c5e-fcce4a709eb2" providerId="AD" clId="Web-{1411FEDE-1A34-4692-ABC4-16A3387BA60F}" dt="2021-03-11T13:36:11.794" v="0"/>
          <ac:spMkLst>
            <pc:docMk/>
            <pc:sldMk cId="3391348782" sldId="262"/>
            <ac:spMk id="3" creationId="{1DD578E0-5F46-4EF4-BCBE-C35640C3C888}"/>
          </ac:spMkLst>
        </pc:spChg>
        <pc:picChg chg="add mod ord">
          <ac:chgData name="(pg) Benjamin Evans" userId="S::benjamin.evans@postgrad.plymouth.ac.uk::6e525246-0746-45aa-8c5e-fcce4a709eb2" providerId="AD" clId="Web-{1411FEDE-1A34-4692-ABC4-16A3387BA60F}" dt="2021-03-11T13:37:18.155" v="1" actId="14100"/>
          <ac:picMkLst>
            <pc:docMk/>
            <pc:sldMk cId="3391348782" sldId="262"/>
            <ac:picMk id="4" creationId="{AE237D42-4926-46D7-8D59-70714220BBC5}"/>
          </ac:picMkLst>
        </pc:picChg>
      </pc:sldChg>
    </pc:docChg>
  </pc:docChgLst>
  <pc:docChgLst>
    <pc:chgData name="(pg) James Ravenhill" userId="S::james.ravenhill@postgrad.plymouth.ac.uk::b92dc59c-9a3e-4b02-a5ea-9af33ed0419d" providerId="AD" clId="Web-{468833CF-2A9D-433A-B079-4810D95983B0}"/>
    <pc:docChg chg="modSld">
      <pc:chgData name="(pg) James Ravenhill" userId="S::james.ravenhill@postgrad.plymouth.ac.uk::b92dc59c-9a3e-4b02-a5ea-9af33ed0419d" providerId="AD" clId="Web-{468833CF-2A9D-433A-B079-4810D95983B0}" dt="2021-03-08T10:22:50.362" v="89" actId="20577"/>
      <pc:docMkLst>
        <pc:docMk/>
      </pc:docMkLst>
      <pc:sldChg chg="modSp">
        <pc:chgData name="(pg) James Ravenhill" userId="S::james.ravenhill@postgrad.plymouth.ac.uk::b92dc59c-9a3e-4b02-a5ea-9af33ed0419d" providerId="AD" clId="Web-{468833CF-2A9D-433A-B079-4810D95983B0}" dt="2021-03-08T10:07:03.349" v="11" actId="20577"/>
        <pc:sldMkLst>
          <pc:docMk/>
          <pc:sldMk cId="2338981697" sldId="259"/>
        </pc:sldMkLst>
        <pc:spChg chg="mod">
          <ac:chgData name="(pg) James Ravenhill" userId="S::james.ravenhill@postgrad.plymouth.ac.uk::b92dc59c-9a3e-4b02-a5ea-9af33ed0419d" providerId="AD" clId="Web-{468833CF-2A9D-433A-B079-4810D95983B0}" dt="2021-03-08T10:07:03.349" v="11" actId="20577"/>
          <ac:spMkLst>
            <pc:docMk/>
            <pc:sldMk cId="2338981697" sldId="259"/>
            <ac:spMk id="3" creationId="{B4BCCB3B-4159-48D1-B4F5-F715E9A5B9A2}"/>
          </ac:spMkLst>
        </pc:spChg>
      </pc:sldChg>
      <pc:sldChg chg="modSp">
        <pc:chgData name="(pg) James Ravenhill" userId="S::james.ravenhill@postgrad.plymouth.ac.uk::b92dc59c-9a3e-4b02-a5ea-9af33ed0419d" providerId="AD" clId="Web-{468833CF-2A9D-433A-B079-4810D95983B0}" dt="2021-03-08T10:09:50.023" v="34" actId="20577"/>
        <pc:sldMkLst>
          <pc:docMk/>
          <pc:sldMk cId="2407551207" sldId="260"/>
        </pc:sldMkLst>
        <pc:spChg chg="mod">
          <ac:chgData name="(pg) James Ravenhill" userId="S::james.ravenhill@postgrad.plymouth.ac.uk::b92dc59c-9a3e-4b02-a5ea-9af33ed0419d" providerId="AD" clId="Web-{468833CF-2A9D-433A-B079-4810D95983B0}" dt="2021-03-08T10:09:50.023" v="34" actId="20577"/>
          <ac:spMkLst>
            <pc:docMk/>
            <pc:sldMk cId="2407551207" sldId="260"/>
            <ac:spMk id="3" creationId="{1228FA56-D1F3-4E77-9B45-E68A23AE506B}"/>
          </ac:spMkLst>
        </pc:spChg>
      </pc:sldChg>
      <pc:sldChg chg="modSp">
        <pc:chgData name="(pg) James Ravenhill" userId="S::james.ravenhill@postgrad.plymouth.ac.uk::b92dc59c-9a3e-4b02-a5ea-9af33ed0419d" providerId="AD" clId="Web-{468833CF-2A9D-433A-B079-4810D95983B0}" dt="2021-03-08T10:17:35.014" v="82" actId="20577"/>
        <pc:sldMkLst>
          <pc:docMk/>
          <pc:sldMk cId="1785252297" sldId="266"/>
        </pc:sldMkLst>
        <pc:spChg chg="mod">
          <ac:chgData name="(pg) James Ravenhill" userId="S::james.ravenhill@postgrad.plymouth.ac.uk::b92dc59c-9a3e-4b02-a5ea-9af33ed0419d" providerId="AD" clId="Web-{468833CF-2A9D-433A-B079-4810D95983B0}" dt="2021-03-08T10:17:35.014" v="82" actId="20577"/>
          <ac:spMkLst>
            <pc:docMk/>
            <pc:sldMk cId="1785252297" sldId="266"/>
            <ac:spMk id="3" creationId="{47900034-6518-4E2B-8BF5-7F034AE606EB}"/>
          </ac:spMkLst>
        </pc:spChg>
      </pc:sldChg>
      <pc:sldChg chg="modSp">
        <pc:chgData name="(pg) James Ravenhill" userId="S::james.ravenhill@postgrad.plymouth.ac.uk::b92dc59c-9a3e-4b02-a5ea-9af33ed0419d" providerId="AD" clId="Web-{468833CF-2A9D-433A-B079-4810D95983B0}" dt="2021-03-08T10:22:50.362" v="89" actId="20577"/>
        <pc:sldMkLst>
          <pc:docMk/>
          <pc:sldMk cId="117995507" sldId="267"/>
        </pc:sldMkLst>
        <pc:spChg chg="mod">
          <ac:chgData name="(pg) James Ravenhill" userId="S::james.ravenhill@postgrad.plymouth.ac.uk::b92dc59c-9a3e-4b02-a5ea-9af33ed0419d" providerId="AD" clId="Web-{468833CF-2A9D-433A-B079-4810D95983B0}" dt="2021-03-08T10:22:50.362" v="89" actId="20577"/>
          <ac:spMkLst>
            <pc:docMk/>
            <pc:sldMk cId="117995507" sldId="267"/>
            <ac:spMk id="3" creationId="{C3782B7B-D927-47E5-A6B3-CFBA6FC3214C}"/>
          </ac:spMkLst>
        </pc:spChg>
      </pc:sldChg>
      <pc:sldChg chg="addSp modSp">
        <pc:chgData name="(pg) James Ravenhill" userId="S::james.ravenhill@postgrad.plymouth.ac.uk::b92dc59c-9a3e-4b02-a5ea-9af33ed0419d" providerId="AD" clId="Web-{468833CF-2A9D-433A-B079-4810D95983B0}" dt="2021-03-08T10:12:39.698" v="72" actId="20577"/>
        <pc:sldMkLst>
          <pc:docMk/>
          <pc:sldMk cId="2545325129" sldId="279"/>
        </pc:sldMkLst>
        <pc:spChg chg="mod">
          <ac:chgData name="(pg) James Ravenhill" userId="S::james.ravenhill@postgrad.plymouth.ac.uk::b92dc59c-9a3e-4b02-a5ea-9af33ed0419d" providerId="AD" clId="Web-{468833CF-2A9D-433A-B079-4810D95983B0}" dt="2021-03-08T10:12:39.698" v="72" actId="20577"/>
          <ac:spMkLst>
            <pc:docMk/>
            <pc:sldMk cId="2545325129" sldId="279"/>
            <ac:spMk id="3" creationId="{725A5659-D7C2-417D-A6E3-07C2D628F13C}"/>
          </ac:spMkLst>
        </pc:spChg>
        <pc:picChg chg="mod">
          <ac:chgData name="(pg) James Ravenhill" userId="S::james.ravenhill@postgrad.plymouth.ac.uk::b92dc59c-9a3e-4b02-a5ea-9af33ed0419d" providerId="AD" clId="Web-{468833CF-2A9D-433A-B079-4810D95983B0}" dt="2021-03-08T10:11:25.197" v="42" actId="1076"/>
          <ac:picMkLst>
            <pc:docMk/>
            <pc:sldMk cId="2545325129" sldId="279"/>
            <ac:picMk id="4" creationId="{51723D43-B10E-4EAB-B35F-FDB1A303159D}"/>
          </ac:picMkLst>
        </pc:picChg>
        <pc:picChg chg="add mod">
          <ac:chgData name="(pg) James Ravenhill" userId="S::james.ravenhill@postgrad.plymouth.ac.uk::b92dc59c-9a3e-4b02-a5ea-9af33ed0419d" providerId="AD" clId="Web-{468833CF-2A9D-433A-B079-4810D95983B0}" dt="2021-03-08T10:11:23.665" v="41" actId="14100"/>
          <ac:picMkLst>
            <pc:docMk/>
            <pc:sldMk cId="2545325129" sldId="279"/>
            <ac:picMk id="5" creationId="{D15F1172-79B1-4731-9B3F-3FAE67737478}"/>
          </ac:picMkLst>
        </pc:picChg>
      </pc:sldChg>
      <pc:sldChg chg="modSp">
        <pc:chgData name="(pg) James Ravenhill" userId="S::james.ravenhill@postgrad.plymouth.ac.uk::b92dc59c-9a3e-4b02-a5ea-9af33ed0419d" providerId="AD" clId="Web-{468833CF-2A9D-433A-B079-4810D95983B0}" dt="2021-03-08T10:14:28.527" v="76" actId="20577"/>
        <pc:sldMkLst>
          <pc:docMk/>
          <pc:sldMk cId="2241117939" sldId="280"/>
        </pc:sldMkLst>
        <pc:spChg chg="mod">
          <ac:chgData name="(pg) James Ravenhill" userId="S::james.ravenhill@postgrad.plymouth.ac.uk::b92dc59c-9a3e-4b02-a5ea-9af33ed0419d" providerId="AD" clId="Web-{468833CF-2A9D-433A-B079-4810D95983B0}" dt="2021-03-08T10:14:28.527" v="76" actId="20577"/>
          <ac:spMkLst>
            <pc:docMk/>
            <pc:sldMk cId="2241117939" sldId="280"/>
            <ac:spMk id="3" creationId="{CB3A65E7-AFE6-4CF4-8D30-97811F38A7B5}"/>
          </ac:spMkLst>
        </pc:spChg>
      </pc:sldChg>
    </pc:docChg>
  </pc:docChgLst>
  <pc:docChgLst>
    <pc:chgData name="(pg) Benjamin Evans" userId="6e525246-0746-45aa-8c5e-fcce4a709eb2" providerId="ADAL" clId="{02359EE7-001E-4352-91C7-D5B19D2AC9BF}"/>
    <pc:docChg chg="undo custSel addSld delSld modSld sldOrd">
      <pc:chgData name="(pg) Benjamin Evans" userId="6e525246-0746-45aa-8c5e-fcce4a709eb2" providerId="ADAL" clId="{02359EE7-001E-4352-91C7-D5B19D2AC9BF}" dt="2021-03-11T13:07:57.653" v="1555" actId="20577"/>
      <pc:docMkLst>
        <pc:docMk/>
      </pc:docMkLst>
      <pc:sldChg chg="modSp mod">
        <pc:chgData name="(pg) Benjamin Evans" userId="6e525246-0746-45aa-8c5e-fcce4a709eb2" providerId="ADAL" clId="{02359EE7-001E-4352-91C7-D5B19D2AC9BF}" dt="2021-03-10T19:43:46.596" v="1489" actId="27636"/>
        <pc:sldMkLst>
          <pc:docMk/>
          <pc:sldMk cId="1636092211" sldId="264"/>
        </pc:sldMkLst>
        <pc:spChg chg="mod">
          <ac:chgData name="(pg) Benjamin Evans" userId="6e525246-0746-45aa-8c5e-fcce4a709eb2" providerId="ADAL" clId="{02359EE7-001E-4352-91C7-D5B19D2AC9BF}" dt="2021-03-10T19:43:46.596" v="1489" actId="27636"/>
          <ac:spMkLst>
            <pc:docMk/>
            <pc:sldMk cId="1636092211" sldId="264"/>
            <ac:spMk id="3" creationId="{07E03AC6-404D-4693-9B28-B13134EC3514}"/>
          </ac:spMkLst>
        </pc:spChg>
      </pc:sldChg>
      <pc:sldChg chg="modSp mod">
        <pc:chgData name="(pg) Benjamin Evans" userId="6e525246-0746-45aa-8c5e-fcce4a709eb2" providerId="ADAL" clId="{02359EE7-001E-4352-91C7-D5B19D2AC9BF}" dt="2021-03-10T19:18:45.442" v="1310" actId="207"/>
        <pc:sldMkLst>
          <pc:docMk/>
          <pc:sldMk cId="1785252297" sldId="266"/>
        </pc:sldMkLst>
        <pc:spChg chg="mod">
          <ac:chgData name="(pg) Benjamin Evans" userId="6e525246-0746-45aa-8c5e-fcce4a709eb2" providerId="ADAL" clId="{02359EE7-001E-4352-91C7-D5B19D2AC9BF}" dt="2021-03-10T19:18:45.442" v="1310" actId="207"/>
          <ac:spMkLst>
            <pc:docMk/>
            <pc:sldMk cId="1785252297" sldId="266"/>
            <ac:spMk id="3" creationId="{47900034-6518-4E2B-8BF5-7F034AE606EB}"/>
          </ac:spMkLst>
        </pc:spChg>
      </pc:sldChg>
      <pc:sldChg chg="modSp mod">
        <pc:chgData name="(pg) Benjamin Evans" userId="6e525246-0746-45aa-8c5e-fcce4a709eb2" providerId="ADAL" clId="{02359EE7-001E-4352-91C7-D5B19D2AC9BF}" dt="2021-03-11T13:07:57.653" v="1555" actId="20577"/>
        <pc:sldMkLst>
          <pc:docMk/>
          <pc:sldMk cId="1379508156" sldId="270"/>
        </pc:sldMkLst>
        <pc:spChg chg="mod">
          <ac:chgData name="(pg) Benjamin Evans" userId="6e525246-0746-45aa-8c5e-fcce4a709eb2" providerId="ADAL" clId="{02359EE7-001E-4352-91C7-D5B19D2AC9BF}" dt="2021-03-11T13:07:57.653" v="1555" actId="20577"/>
          <ac:spMkLst>
            <pc:docMk/>
            <pc:sldMk cId="1379508156" sldId="270"/>
            <ac:spMk id="3" creationId="{90238AB5-4359-4622-9360-20865C6B024B}"/>
          </ac:spMkLst>
        </pc:spChg>
      </pc:sldChg>
      <pc:sldChg chg="modSp mod">
        <pc:chgData name="(pg) Benjamin Evans" userId="6e525246-0746-45aa-8c5e-fcce4a709eb2" providerId="ADAL" clId="{02359EE7-001E-4352-91C7-D5B19D2AC9BF}" dt="2021-03-10T19:34:04.030" v="1388" actId="20577"/>
        <pc:sldMkLst>
          <pc:docMk/>
          <pc:sldMk cId="1977918570" sldId="271"/>
        </pc:sldMkLst>
        <pc:spChg chg="mod">
          <ac:chgData name="(pg) Benjamin Evans" userId="6e525246-0746-45aa-8c5e-fcce4a709eb2" providerId="ADAL" clId="{02359EE7-001E-4352-91C7-D5B19D2AC9BF}" dt="2021-03-10T19:31:30.207" v="1381" actId="255"/>
          <ac:spMkLst>
            <pc:docMk/>
            <pc:sldMk cId="1977918570" sldId="271"/>
            <ac:spMk id="2" creationId="{639193B2-57B2-4BE4-A3EE-79858BB62E60}"/>
          </ac:spMkLst>
        </pc:spChg>
        <pc:spChg chg="mod">
          <ac:chgData name="(pg) Benjamin Evans" userId="6e525246-0746-45aa-8c5e-fcce4a709eb2" providerId="ADAL" clId="{02359EE7-001E-4352-91C7-D5B19D2AC9BF}" dt="2021-03-10T19:34:04.030" v="1388" actId="20577"/>
          <ac:spMkLst>
            <pc:docMk/>
            <pc:sldMk cId="1977918570" sldId="271"/>
            <ac:spMk id="7" creationId="{F8B63B85-EAF4-4FFA-8D6A-CA0F5A30B79D}"/>
          </ac:spMkLst>
        </pc:spChg>
      </pc:sldChg>
      <pc:sldChg chg="modSp mod">
        <pc:chgData name="(pg) Benjamin Evans" userId="6e525246-0746-45aa-8c5e-fcce4a709eb2" providerId="ADAL" clId="{02359EE7-001E-4352-91C7-D5B19D2AC9BF}" dt="2021-03-10T19:30:12.978" v="1337" actId="20577"/>
        <pc:sldMkLst>
          <pc:docMk/>
          <pc:sldMk cId="4001299627" sldId="272"/>
        </pc:sldMkLst>
        <pc:spChg chg="mod">
          <ac:chgData name="(pg) Benjamin Evans" userId="6e525246-0746-45aa-8c5e-fcce4a709eb2" providerId="ADAL" clId="{02359EE7-001E-4352-91C7-D5B19D2AC9BF}" dt="2021-03-10T19:30:12.978" v="1337" actId="20577"/>
          <ac:spMkLst>
            <pc:docMk/>
            <pc:sldMk cId="4001299627" sldId="272"/>
            <ac:spMk id="2" creationId="{84EE0DAD-513E-4884-80D7-87B76F88227F}"/>
          </ac:spMkLst>
        </pc:spChg>
      </pc:sldChg>
      <pc:sldChg chg="modSp mod">
        <pc:chgData name="(pg) Benjamin Evans" userId="6e525246-0746-45aa-8c5e-fcce4a709eb2" providerId="ADAL" clId="{02359EE7-001E-4352-91C7-D5B19D2AC9BF}" dt="2021-03-10T19:35:52.126" v="1412" actId="20577"/>
        <pc:sldMkLst>
          <pc:docMk/>
          <pc:sldMk cId="3532420937" sldId="273"/>
        </pc:sldMkLst>
        <pc:spChg chg="mod">
          <ac:chgData name="(pg) Benjamin Evans" userId="6e525246-0746-45aa-8c5e-fcce4a709eb2" providerId="ADAL" clId="{02359EE7-001E-4352-91C7-D5B19D2AC9BF}" dt="2021-03-10T19:35:52.126" v="1412" actId="20577"/>
          <ac:spMkLst>
            <pc:docMk/>
            <pc:sldMk cId="3532420937" sldId="273"/>
            <ac:spMk id="2" creationId="{568C93C6-8FF3-4B60-AA41-9E2F52D16BEC}"/>
          </ac:spMkLst>
        </pc:spChg>
      </pc:sldChg>
      <pc:sldChg chg="modSp mod">
        <pc:chgData name="(pg) Benjamin Evans" userId="6e525246-0746-45aa-8c5e-fcce4a709eb2" providerId="ADAL" clId="{02359EE7-001E-4352-91C7-D5B19D2AC9BF}" dt="2021-03-10T19:35:25.918" v="1407" actId="20577"/>
        <pc:sldMkLst>
          <pc:docMk/>
          <pc:sldMk cId="4018194565" sldId="274"/>
        </pc:sldMkLst>
        <pc:spChg chg="mod">
          <ac:chgData name="(pg) Benjamin Evans" userId="6e525246-0746-45aa-8c5e-fcce4a709eb2" providerId="ADAL" clId="{02359EE7-001E-4352-91C7-D5B19D2AC9BF}" dt="2021-03-10T19:35:04.572" v="1400" actId="20577"/>
          <ac:spMkLst>
            <pc:docMk/>
            <pc:sldMk cId="4018194565" sldId="274"/>
            <ac:spMk id="2" creationId="{96CEB37A-FBA9-4CE6-B8D5-32547CA26307}"/>
          </ac:spMkLst>
        </pc:spChg>
        <pc:spChg chg="mod">
          <ac:chgData name="(pg) Benjamin Evans" userId="6e525246-0746-45aa-8c5e-fcce4a709eb2" providerId="ADAL" clId="{02359EE7-001E-4352-91C7-D5B19D2AC9BF}" dt="2021-03-10T19:35:25.918" v="1407" actId="20577"/>
          <ac:spMkLst>
            <pc:docMk/>
            <pc:sldMk cId="4018194565" sldId="274"/>
            <ac:spMk id="7" creationId="{213BFFF5-9945-4424-9635-44D626E0C32F}"/>
          </ac:spMkLst>
        </pc:spChg>
      </pc:sldChg>
      <pc:sldChg chg="modSp mod">
        <pc:chgData name="(pg) Benjamin Evans" userId="6e525246-0746-45aa-8c5e-fcce4a709eb2" providerId="ADAL" clId="{02359EE7-001E-4352-91C7-D5B19D2AC9BF}" dt="2021-03-10T19:39:17.627" v="1427" actId="20577"/>
        <pc:sldMkLst>
          <pc:docMk/>
          <pc:sldMk cId="3385827321" sldId="275"/>
        </pc:sldMkLst>
        <pc:spChg chg="mod">
          <ac:chgData name="(pg) Benjamin Evans" userId="6e525246-0746-45aa-8c5e-fcce4a709eb2" providerId="ADAL" clId="{02359EE7-001E-4352-91C7-D5B19D2AC9BF}" dt="2021-03-10T19:36:30.860" v="1419" actId="20577"/>
          <ac:spMkLst>
            <pc:docMk/>
            <pc:sldMk cId="3385827321" sldId="275"/>
            <ac:spMk id="4" creationId="{CE4A4FC3-0812-4EEB-B6DD-F6A9405AEF22}"/>
          </ac:spMkLst>
        </pc:spChg>
        <pc:spChg chg="mod">
          <ac:chgData name="(pg) Benjamin Evans" userId="6e525246-0746-45aa-8c5e-fcce4a709eb2" providerId="ADAL" clId="{02359EE7-001E-4352-91C7-D5B19D2AC9BF}" dt="2021-03-10T19:39:17.627" v="1427" actId="20577"/>
          <ac:spMkLst>
            <pc:docMk/>
            <pc:sldMk cId="3385827321" sldId="275"/>
            <ac:spMk id="7" creationId="{3B937747-B0DC-4CD5-A4C1-E1CB1EF58A4D}"/>
          </ac:spMkLst>
        </pc:spChg>
      </pc:sldChg>
      <pc:sldChg chg="modSp mod">
        <pc:chgData name="(pg) Benjamin Evans" userId="6e525246-0746-45aa-8c5e-fcce4a709eb2" providerId="ADAL" clId="{02359EE7-001E-4352-91C7-D5B19D2AC9BF}" dt="2021-03-10T19:40:11.947" v="1441" actId="20577"/>
        <pc:sldMkLst>
          <pc:docMk/>
          <pc:sldMk cId="1821245811" sldId="277"/>
        </pc:sldMkLst>
        <pc:spChg chg="mod">
          <ac:chgData name="(pg) Benjamin Evans" userId="6e525246-0746-45aa-8c5e-fcce4a709eb2" providerId="ADAL" clId="{02359EE7-001E-4352-91C7-D5B19D2AC9BF}" dt="2021-03-10T19:39:46.571" v="1434" actId="20577"/>
          <ac:spMkLst>
            <pc:docMk/>
            <pc:sldMk cId="1821245811" sldId="277"/>
            <ac:spMk id="4" creationId="{CE4A4FC3-0812-4EEB-B6DD-F6A9405AEF22}"/>
          </ac:spMkLst>
        </pc:spChg>
        <pc:spChg chg="mod">
          <ac:chgData name="(pg) Benjamin Evans" userId="6e525246-0746-45aa-8c5e-fcce4a709eb2" providerId="ADAL" clId="{02359EE7-001E-4352-91C7-D5B19D2AC9BF}" dt="2021-03-10T19:40:11.947" v="1441" actId="20577"/>
          <ac:spMkLst>
            <pc:docMk/>
            <pc:sldMk cId="1821245811" sldId="277"/>
            <ac:spMk id="7" creationId="{C33AA43D-E807-4D02-AFA5-A28FA7CBEBF3}"/>
          </ac:spMkLst>
        </pc:spChg>
      </pc:sldChg>
      <pc:sldChg chg="modSp mod">
        <pc:chgData name="(pg) Benjamin Evans" userId="6e525246-0746-45aa-8c5e-fcce4a709eb2" providerId="ADAL" clId="{02359EE7-001E-4352-91C7-D5B19D2AC9BF}" dt="2021-03-10T19:40:38.970" v="1446" actId="20577"/>
        <pc:sldMkLst>
          <pc:docMk/>
          <pc:sldMk cId="943738812" sldId="278"/>
        </pc:sldMkLst>
        <pc:spChg chg="mod">
          <ac:chgData name="(pg) Benjamin Evans" userId="6e525246-0746-45aa-8c5e-fcce4a709eb2" providerId="ADAL" clId="{02359EE7-001E-4352-91C7-D5B19D2AC9BF}" dt="2021-03-10T19:40:38.970" v="1446" actId="20577"/>
          <ac:spMkLst>
            <pc:docMk/>
            <pc:sldMk cId="943738812" sldId="278"/>
            <ac:spMk id="7" creationId="{A583C9FB-E6F6-427E-8BA7-3BBB67C4EA69}"/>
          </ac:spMkLst>
        </pc:spChg>
      </pc:sldChg>
      <pc:sldChg chg="addSp delSp modSp mod">
        <pc:chgData name="(pg) Benjamin Evans" userId="6e525246-0746-45aa-8c5e-fcce4a709eb2" providerId="ADAL" clId="{02359EE7-001E-4352-91C7-D5B19D2AC9BF}" dt="2021-03-08T12:00:29.160" v="467" actId="313"/>
        <pc:sldMkLst>
          <pc:docMk/>
          <pc:sldMk cId="2241117939" sldId="280"/>
        </pc:sldMkLst>
        <pc:spChg chg="mod">
          <ac:chgData name="(pg) Benjamin Evans" userId="6e525246-0746-45aa-8c5e-fcce4a709eb2" providerId="ADAL" clId="{02359EE7-001E-4352-91C7-D5B19D2AC9BF}" dt="2021-03-08T12:00:29.160" v="467" actId="313"/>
          <ac:spMkLst>
            <pc:docMk/>
            <pc:sldMk cId="2241117939" sldId="280"/>
            <ac:spMk id="3" creationId="{CB3A65E7-AFE6-4CF4-8D30-97811F38A7B5}"/>
          </ac:spMkLst>
        </pc:spChg>
        <pc:picChg chg="del">
          <ac:chgData name="(pg) Benjamin Evans" userId="6e525246-0746-45aa-8c5e-fcce4a709eb2" providerId="ADAL" clId="{02359EE7-001E-4352-91C7-D5B19D2AC9BF}" dt="2021-03-08T11:58:34.217" v="320" actId="478"/>
          <ac:picMkLst>
            <pc:docMk/>
            <pc:sldMk cId="2241117939" sldId="280"/>
            <ac:picMk id="4" creationId="{A763838D-1B91-47B9-83BA-F69310905742}"/>
          </ac:picMkLst>
        </pc:picChg>
        <pc:picChg chg="add del mod">
          <ac:chgData name="(pg) Benjamin Evans" userId="6e525246-0746-45aa-8c5e-fcce4a709eb2" providerId="ADAL" clId="{02359EE7-001E-4352-91C7-D5B19D2AC9BF}" dt="2021-03-08T11:58:52.110" v="326"/>
          <ac:picMkLst>
            <pc:docMk/>
            <pc:sldMk cId="2241117939" sldId="280"/>
            <ac:picMk id="1026" creationId="{C894F3AA-110E-4842-B95D-736E7E547B31}"/>
          </ac:picMkLst>
        </pc:picChg>
        <pc:picChg chg="add mod">
          <ac:chgData name="(pg) Benjamin Evans" userId="6e525246-0746-45aa-8c5e-fcce4a709eb2" providerId="ADAL" clId="{02359EE7-001E-4352-91C7-D5B19D2AC9BF}" dt="2021-03-08T11:59:03.470" v="330" actId="14100"/>
          <ac:picMkLst>
            <pc:docMk/>
            <pc:sldMk cId="2241117939" sldId="280"/>
            <ac:picMk id="1028" creationId="{3D034E0D-5E4E-4847-9131-F900FCC005C0}"/>
          </ac:picMkLst>
        </pc:picChg>
      </pc:sldChg>
      <pc:sldChg chg="modSp mod">
        <pc:chgData name="(pg) Benjamin Evans" userId="6e525246-0746-45aa-8c5e-fcce4a709eb2" providerId="ADAL" clId="{02359EE7-001E-4352-91C7-D5B19D2AC9BF}" dt="2021-03-08T11:54:28.409" v="318" actId="20577"/>
        <pc:sldMkLst>
          <pc:docMk/>
          <pc:sldMk cId="2376127111" sldId="282"/>
        </pc:sldMkLst>
        <pc:spChg chg="mod">
          <ac:chgData name="(pg) Benjamin Evans" userId="6e525246-0746-45aa-8c5e-fcce4a709eb2" providerId="ADAL" clId="{02359EE7-001E-4352-91C7-D5B19D2AC9BF}" dt="2021-03-08T11:54:28.409" v="318" actId="20577"/>
          <ac:spMkLst>
            <pc:docMk/>
            <pc:sldMk cId="2376127111" sldId="282"/>
            <ac:spMk id="5" creationId="{A8045261-EC17-4D18-A9A7-9F71DABAD85E}"/>
          </ac:spMkLst>
        </pc:spChg>
      </pc:sldChg>
      <pc:sldChg chg="modSp add mod">
        <pc:chgData name="(pg) Benjamin Evans" userId="6e525246-0746-45aa-8c5e-fcce4a709eb2" providerId="ADAL" clId="{02359EE7-001E-4352-91C7-D5B19D2AC9BF}" dt="2021-03-08T12:02:39.941" v="595" actId="20577"/>
        <pc:sldMkLst>
          <pc:docMk/>
          <pc:sldMk cId="2015982589" sldId="283"/>
        </pc:sldMkLst>
        <pc:spChg chg="mod">
          <ac:chgData name="(pg) Benjamin Evans" userId="6e525246-0746-45aa-8c5e-fcce4a709eb2" providerId="ADAL" clId="{02359EE7-001E-4352-91C7-D5B19D2AC9BF}" dt="2021-03-08T12:01:04.180" v="476" actId="20577"/>
          <ac:spMkLst>
            <pc:docMk/>
            <pc:sldMk cId="2015982589" sldId="283"/>
            <ac:spMk id="2" creationId="{D3914594-5E75-40F2-B926-0B5EFD5BB05E}"/>
          </ac:spMkLst>
        </pc:spChg>
        <pc:spChg chg="mod">
          <ac:chgData name="(pg) Benjamin Evans" userId="6e525246-0746-45aa-8c5e-fcce4a709eb2" providerId="ADAL" clId="{02359EE7-001E-4352-91C7-D5B19D2AC9BF}" dt="2021-03-08T12:02:39.941" v="595" actId="20577"/>
          <ac:spMkLst>
            <pc:docMk/>
            <pc:sldMk cId="2015982589" sldId="283"/>
            <ac:spMk id="3" creationId="{CB3A65E7-AFE6-4CF4-8D30-97811F38A7B5}"/>
          </ac:spMkLst>
        </pc:spChg>
        <pc:picChg chg="mod">
          <ac:chgData name="(pg) Benjamin Evans" userId="6e525246-0746-45aa-8c5e-fcce4a709eb2" providerId="ADAL" clId="{02359EE7-001E-4352-91C7-D5B19D2AC9BF}" dt="2021-03-08T12:01:08.813" v="477" actId="1076"/>
          <ac:picMkLst>
            <pc:docMk/>
            <pc:sldMk cId="2015982589" sldId="283"/>
            <ac:picMk id="4" creationId="{A763838D-1B91-47B9-83BA-F69310905742}"/>
          </ac:picMkLst>
        </pc:picChg>
      </pc:sldChg>
      <pc:sldChg chg="modSp del mod ord">
        <pc:chgData name="(pg) Benjamin Evans" userId="6e525246-0746-45aa-8c5e-fcce4a709eb2" providerId="ADAL" clId="{02359EE7-001E-4352-91C7-D5B19D2AC9BF}" dt="2021-03-08T13:34:43.285" v="1307" actId="47"/>
        <pc:sldMkLst>
          <pc:docMk/>
          <pc:sldMk cId="609565181" sldId="284"/>
        </pc:sldMkLst>
        <pc:spChg chg="mod">
          <ac:chgData name="(pg) Benjamin Evans" userId="6e525246-0746-45aa-8c5e-fcce4a709eb2" providerId="ADAL" clId="{02359EE7-001E-4352-91C7-D5B19D2AC9BF}" dt="2021-03-08T13:34:22.004" v="1306" actId="20577"/>
          <ac:spMkLst>
            <pc:docMk/>
            <pc:sldMk cId="609565181" sldId="284"/>
            <ac:spMk id="2" creationId="{1298AB5C-54FC-490A-8B59-E40E60224492}"/>
          </ac:spMkLst>
        </pc:spChg>
        <pc:spChg chg="mod">
          <ac:chgData name="(pg) Benjamin Evans" userId="6e525246-0746-45aa-8c5e-fcce4a709eb2" providerId="ADAL" clId="{02359EE7-001E-4352-91C7-D5B19D2AC9BF}" dt="2021-03-08T13:20:47.078" v="597" actId="255"/>
          <ac:spMkLst>
            <pc:docMk/>
            <pc:sldMk cId="609565181" sldId="284"/>
            <ac:spMk id="3" creationId="{35088135-517C-4B94-A891-68C72BFB67F8}"/>
          </ac:spMkLst>
        </pc:spChg>
      </pc:sldChg>
      <pc:sldChg chg="add del">
        <pc:chgData name="(pg) Benjamin Evans" userId="6e525246-0746-45aa-8c5e-fcce4a709eb2" providerId="ADAL" clId="{02359EE7-001E-4352-91C7-D5B19D2AC9BF}" dt="2021-03-08T11:58:38.512" v="322"/>
        <pc:sldMkLst>
          <pc:docMk/>
          <pc:sldMk cId="2033415653" sldId="284"/>
        </pc:sldMkLst>
      </pc:sldChg>
      <pc:sldChg chg="new del">
        <pc:chgData name="(pg) Benjamin Evans" userId="6e525246-0746-45aa-8c5e-fcce4a709eb2" providerId="ADAL" clId="{02359EE7-001E-4352-91C7-D5B19D2AC9BF}" dt="2021-03-08T13:34:48.504" v="1308" actId="47"/>
        <pc:sldMkLst>
          <pc:docMk/>
          <pc:sldMk cId="1394604435" sldId="285"/>
        </pc:sldMkLst>
      </pc:sldChg>
      <pc:sldChg chg="modSp add mod">
        <pc:chgData name="(pg) Benjamin Evans" userId="6e525246-0746-45aa-8c5e-fcce4a709eb2" providerId="ADAL" clId="{02359EE7-001E-4352-91C7-D5B19D2AC9BF}" dt="2021-03-08T13:33:39.404" v="1299" actId="14100"/>
        <pc:sldMkLst>
          <pc:docMk/>
          <pc:sldMk cId="1622176361" sldId="286"/>
        </pc:sldMkLst>
        <pc:spChg chg="mod">
          <ac:chgData name="(pg) Benjamin Evans" userId="6e525246-0746-45aa-8c5e-fcce4a709eb2" providerId="ADAL" clId="{02359EE7-001E-4352-91C7-D5B19D2AC9BF}" dt="2021-03-08T13:30:01.719" v="1073" actId="20577"/>
          <ac:spMkLst>
            <pc:docMk/>
            <pc:sldMk cId="1622176361" sldId="286"/>
            <ac:spMk id="2" creationId="{1298AB5C-54FC-490A-8B59-E40E60224492}"/>
          </ac:spMkLst>
        </pc:spChg>
        <pc:spChg chg="mod">
          <ac:chgData name="(pg) Benjamin Evans" userId="6e525246-0746-45aa-8c5e-fcce4a709eb2" providerId="ADAL" clId="{02359EE7-001E-4352-91C7-D5B19D2AC9BF}" dt="2021-03-08T13:33:39.404" v="1299" actId="14100"/>
          <ac:spMkLst>
            <pc:docMk/>
            <pc:sldMk cId="1622176361" sldId="286"/>
            <ac:spMk id="3" creationId="{35088135-517C-4B94-A891-68C72BFB67F8}"/>
          </ac:spMkLst>
        </pc:spChg>
      </pc:sldChg>
    </pc:docChg>
  </pc:docChgLst>
  <pc:docChgLst>
    <pc:chgData name="(pg) James Ravenhill" userId="S::james.ravenhill@postgrad.plymouth.ac.uk::b92dc59c-9a3e-4b02-a5ea-9af33ed0419d" providerId="AD" clId="Web-{B1A81004-A853-4462-A6B2-4692C3AAAFC9}"/>
    <pc:docChg chg="modSld">
      <pc:chgData name="(pg) James Ravenhill" userId="S::james.ravenhill@postgrad.plymouth.ac.uk::b92dc59c-9a3e-4b02-a5ea-9af33ed0419d" providerId="AD" clId="Web-{B1A81004-A853-4462-A6B2-4692C3AAAFC9}" dt="2021-03-11T13:06:32.043" v="0" actId="20577"/>
      <pc:docMkLst>
        <pc:docMk/>
      </pc:docMkLst>
      <pc:sldChg chg="modSp">
        <pc:chgData name="(pg) James Ravenhill" userId="S::james.ravenhill@postgrad.plymouth.ac.uk::b92dc59c-9a3e-4b02-a5ea-9af33ed0419d" providerId="AD" clId="Web-{B1A81004-A853-4462-A6B2-4692C3AAAFC9}" dt="2021-03-11T13:06:32.043" v="0" actId="20577"/>
        <pc:sldMkLst>
          <pc:docMk/>
          <pc:sldMk cId="109857222" sldId="256"/>
        </pc:sldMkLst>
        <pc:spChg chg="mod">
          <ac:chgData name="(pg) James Ravenhill" userId="S::james.ravenhill@postgrad.plymouth.ac.uk::b92dc59c-9a3e-4b02-a5ea-9af33ed0419d" providerId="AD" clId="Web-{B1A81004-A853-4462-A6B2-4692C3AAAFC9}" dt="2021-03-11T13:06:32.043" v="0" actId="20577"/>
          <ac:spMkLst>
            <pc:docMk/>
            <pc:sldMk cId="109857222" sldId="256"/>
            <ac:spMk id="2" creationId="{00000000-0000-0000-0000-000000000000}"/>
          </ac:spMkLst>
        </pc:spChg>
      </pc:sldChg>
    </pc:docChg>
  </pc:docChgLst>
  <pc:docChgLst>
    <pc:chgData name="(pg) James Ravenhill" userId="S::james.ravenhill@postgrad.plymouth.ac.uk::b92dc59c-9a3e-4b02-a5ea-9af33ed0419d" providerId="AD" clId="Web-{53F36AB2-36D2-4562-8BAD-0588FA2D46F4}"/>
    <pc:docChg chg="modSld">
      <pc:chgData name="(pg) James Ravenhill" userId="S::james.ravenhill@postgrad.plymouth.ac.uk::b92dc59c-9a3e-4b02-a5ea-9af33ed0419d" providerId="AD" clId="Web-{53F36AB2-36D2-4562-8BAD-0588FA2D46F4}" dt="2021-03-08T11:18:36.705" v="4" actId="1076"/>
      <pc:docMkLst>
        <pc:docMk/>
      </pc:docMkLst>
      <pc:sldChg chg="addSp delSp modSp">
        <pc:chgData name="(pg) James Ravenhill" userId="S::james.ravenhill@postgrad.plymouth.ac.uk::b92dc59c-9a3e-4b02-a5ea-9af33ed0419d" providerId="AD" clId="Web-{53F36AB2-36D2-4562-8BAD-0588FA2D46F4}" dt="2021-03-08T11:18:36.705" v="4" actId="1076"/>
        <pc:sldMkLst>
          <pc:docMk/>
          <pc:sldMk cId="29701098" sldId="263"/>
        </pc:sldMkLst>
        <pc:spChg chg="del">
          <ac:chgData name="(pg) James Ravenhill" userId="S::james.ravenhill@postgrad.plymouth.ac.uk::b92dc59c-9a3e-4b02-a5ea-9af33ed0419d" providerId="AD" clId="Web-{53F36AB2-36D2-4562-8BAD-0588FA2D46F4}" dt="2021-03-08T11:18:28.330" v="0"/>
          <ac:spMkLst>
            <pc:docMk/>
            <pc:sldMk cId="29701098" sldId="263"/>
            <ac:spMk id="3" creationId="{5430DE44-C857-41AC-B975-BE2F41A9A840}"/>
          </ac:spMkLst>
        </pc:spChg>
        <pc:picChg chg="add mod">
          <ac:chgData name="(pg) James Ravenhill" userId="S::james.ravenhill@postgrad.plymouth.ac.uk::b92dc59c-9a3e-4b02-a5ea-9af33ed0419d" providerId="AD" clId="Web-{53F36AB2-36D2-4562-8BAD-0588FA2D46F4}" dt="2021-03-08T11:18:36.705" v="4" actId="1076"/>
          <ac:picMkLst>
            <pc:docMk/>
            <pc:sldMk cId="29701098" sldId="263"/>
            <ac:picMk id="4" creationId="{E5A2C335-8BBF-4BA6-BD46-4DD34F5EE41D}"/>
          </ac:picMkLst>
        </pc:picChg>
      </pc:sldChg>
    </pc:docChg>
  </pc:docChgLst>
  <pc:docChgLst>
    <pc:chgData name="(pg) Benjamin Evans" userId="S::benjamin.evans@postgrad.plymouth.ac.uk::6e525246-0746-45aa-8c5e-fcce4a709eb2" providerId="AD" clId="Web-{B4B50059-9503-4187-A241-3A2DCF3BB690}"/>
    <pc:docChg chg="addSld modSld sldOrd">
      <pc:chgData name="(pg) Benjamin Evans" userId="S::benjamin.evans@postgrad.plymouth.ac.uk::6e525246-0746-45aa-8c5e-fcce4a709eb2" providerId="AD" clId="Web-{B4B50059-9503-4187-A241-3A2DCF3BB690}" dt="2021-03-08T13:20:13.634" v="11" actId="14100"/>
      <pc:docMkLst>
        <pc:docMk/>
      </pc:docMkLst>
      <pc:sldChg chg="modSp new ord">
        <pc:chgData name="(pg) Benjamin Evans" userId="S::benjamin.evans@postgrad.plymouth.ac.uk::6e525246-0746-45aa-8c5e-fcce4a709eb2" providerId="AD" clId="Web-{B4B50059-9503-4187-A241-3A2DCF3BB690}" dt="2021-03-08T13:20:13.634" v="11" actId="14100"/>
        <pc:sldMkLst>
          <pc:docMk/>
          <pc:sldMk cId="609565181" sldId="284"/>
        </pc:sldMkLst>
        <pc:spChg chg="mod">
          <ac:chgData name="(pg) Benjamin Evans" userId="S::benjamin.evans@postgrad.plymouth.ac.uk::6e525246-0746-45aa-8c5e-fcce4a709eb2" providerId="AD" clId="Web-{B4B50059-9503-4187-A241-3A2DCF3BB690}" dt="2021-03-08T13:20:09.759" v="10" actId="20577"/>
          <ac:spMkLst>
            <pc:docMk/>
            <pc:sldMk cId="609565181" sldId="284"/>
            <ac:spMk id="2" creationId="{1298AB5C-54FC-490A-8B59-E40E60224492}"/>
          </ac:spMkLst>
        </pc:spChg>
        <pc:spChg chg="mod">
          <ac:chgData name="(pg) Benjamin Evans" userId="S::benjamin.evans@postgrad.plymouth.ac.uk::6e525246-0746-45aa-8c5e-fcce4a709eb2" providerId="AD" clId="Web-{B4B50059-9503-4187-A241-3A2DCF3BB690}" dt="2021-03-08T13:20:13.634" v="11" actId="14100"/>
          <ac:spMkLst>
            <pc:docMk/>
            <pc:sldMk cId="609565181" sldId="284"/>
            <ac:spMk id="3" creationId="{35088135-517C-4B94-A891-68C72BFB67F8}"/>
          </ac:spMkLst>
        </pc:spChg>
      </pc:sldChg>
    </pc:docChg>
  </pc:docChgLst>
</pc:chgInfo>
</file>

<file path=ppt/media/image1.jpeg>
</file>

<file path=ppt/media/image10.png>
</file>

<file path=ppt/media/image11.png>
</file>

<file path=ppt/media/image12.png>
</file>

<file path=ppt/media/image13.png>
</file>

<file path=ppt/media/image15.jpeg>
</file>

<file path=ppt/media/image16.jpeg>
</file>

<file path=ppt/media/image17.jpeg>
</file>

<file path=ppt/media/image18.png>
</file>

<file path=ppt/media/image19.png>
</file>

<file path=ppt/media/image20.png>
</file>

<file path=ppt/media/image21.png>
</file>

<file path=ppt/media/image22.jpeg>
</file>

<file path=ppt/media/image23.jpeg>
</file>

<file path=ppt/media/image24.png>
</file>

<file path=ppt/media/image3.jpeg>
</file>

<file path=ppt/media/image4.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GB" smtClean="0"/>
              <a:t>11/03/2021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11/03/2021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11/03/2021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11/03/2021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11/03/2021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846CE7D5-CF57-46EF-B807-FDD0502418D4}" type="datetimeFigureOut">
              <a:rPr lang="en-GB" smtClean="0"/>
              <a:t>11/03/2021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846CE7D5-CF57-46EF-B807-FDD0502418D4}" type="datetimeFigureOut">
              <a:rPr lang="en-GB" smtClean="0"/>
              <a:t>11/03/2021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GB" smtClean="0"/>
              <a:t>11/03/2021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11/03/2021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11/03/2021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11/03/2021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11/03/2021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a:cs typeface="Calibri Light"/>
              </a:rPr>
              <a:t>Preliminary Design Review: Traybot</a:t>
            </a:r>
            <a:endParaRPr lang="en-GB"/>
          </a:p>
        </p:txBody>
      </p:sp>
      <p:sp>
        <p:nvSpPr>
          <p:cNvPr id="3" name="Subtitle 2"/>
          <p:cNvSpPr>
            <a:spLocks noGrp="1"/>
          </p:cNvSpPr>
          <p:nvPr>
            <p:ph type="subTitle" idx="1"/>
          </p:nvPr>
        </p:nvSpPr>
        <p:spPr/>
        <p:txBody>
          <a:bodyPr vert="horz" lIns="91440" tIns="45720" rIns="91440" bIns="45720" rtlCol="0" anchor="t">
            <a:normAutofit/>
          </a:bodyPr>
          <a:lstStyle/>
          <a:p>
            <a:r>
              <a:rPr lang="en-US">
                <a:ea typeface="+mn-lt"/>
                <a:cs typeface="+mn-lt"/>
              </a:rPr>
              <a:t>James Ravenhill- 10699148, Ben Evans - 10362555</a:t>
            </a:r>
            <a:endParaRPr lang="en-GB">
              <a:ea typeface="+mn-lt"/>
              <a:cs typeface="+mn-lt"/>
            </a:endParaRPr>
          </a:p>
          <a:p>
            <a:endParaRPr lang="en-GB">
              <a:cs typeface="Calibri"/>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C2DF2-5BBC-4714-88BE-F8B90DE94D75}"/>
              </a:ext>
            </a:extLst>
          </p:cNvPr>
          <p:cNvSpPr>
            <a:spLocks noGrp="1"/>
          </p:cNvSpPr>
          <p:nvPr>
            <p:ph type="title"/>
          </p:nvPr>
        </p:nvSpPr>
        <p:spPr/>
        <p:txBody>
          <a:bodyPr/>
          <a:lstStyle/>
          <a:p>
            <a:r>
              <a:rPr lang="en-GB">
                <a:cs typeface="Calibri Light"/>
              </a:rPr>
              <a:t>Requirements in order to reach our goal</a:t>
            </a:r>
          </a:p>
        </p:txBody>
      </p:sp>
      <p:sp>
        <p:nvSpPr>
          <p:cNvPr id="3" name="Content Placeholder 2">
            <a:extLst>
              <a:ext uri="{FF2B5EF4-FFF2-40B4-BE49-F238E27FC236}">
                <a16:creationId xmlns:a16="http://schemas.microsoft.com/office/drawing/2014/main" id="{1228FA56-D1F3-4E77-9B45-E68A23AE506B}"/>
              </a:ext>
            </a:extLst>
          </p:cNvPr>
          <p:cNvSpPr>
            <a:spLocks noGrp="1"/>
          </p:cNvSpPr>
          <p:nvPr>
            <p:ph idx="1"/>
          </p:nvPr>
        </p:nvSpPr>
        <p:spPr>
          <a:xfrm>
            <a:off x="838200" y="1573955"/>
            <a:ext cx="10515600" cy="4351338"/>
          </a:xfrm>
        </p:spPr>
        <p:txBody>
          <a:bodyPr vert="horz" lIns="91440" tIns="45720" rIns="91440" bIns="45720" rtlCol="0" anchor="t">
            <a:normAutofit/>
          </a:bodyPr>
          <a:lstStyle/>
          <a:p>
            <a:pPr marL="514350" indent="-514350">
              <a:buAutoNum type="arabicPeriod"/>
            </a:pPr>
            <a:r>
              <a:rPr lang="en-GB">
                <a:cs typeface="Calibri" panose="020F0502020204030204"/>
              </a:rPr>
              <a:t>Scissor lift --&gt; linear actuators (rack and pinion)</a:t>
            </a:r>
          </a:p>
          <a:p>
            <a:pPr marL="0" indent="0">
              <a:buNone/>
            </a:pPr>
            <a:endParaRPr lang="en-GB" sz="1400" b="1">
              <a:cs typeface="Calibri" panose="020F0502020204030204"/>
            </a:endParaRPr>
          </a:p>
          <a:p>
            <a:pPr marL="0" indent="0">
              <a:buNone/>
            </a:pPr>
            <a:r>
              <a:rPr lang="en-GB" sz="1400" b="1">
                <a:cs typeface="Calibri" panose="020F0502020204030204"/>
              </a:rPr>
              <a:t>It should not be possible that at full lift extension, with the arm extended, that the robot overbalances.</a:t>
            </a:r>
          </a:p>
          <a:p>
            <a:r>
              <a:rPr lang="en-GB" sz="1400">
                <a:cs typeface="Calibri" panose="020F0502020204030204"/>
              </a:rPr>
              <a:t>The maximum extension of the lift should be limited. </a:t>
            </a:r>
          </a:p>
          <a:p>
            <a:r>
              <a:rPr lang="en-GB" sz="1400">
                <a:cs typeface="Calibri" panose="020F0502020204030204"/>
              </a:rPr>
              <a:t>Only one arm may extend at any given time in order to the movement of the centre of mass. </a:t>
            </a:r>
          </a:p>
          <a:p>
            <a:r>
              <a:rPr lang="en-GB" sz="1400">
                <a:cs typeface="Calibri" panose="020F0502020204030204"/>
              </a:rPr>
              <a:t>The robot will abort picking a tray if it is overloaded</a:t>
            </a:r>
          </a:p>
          <a:p>
            <a:r>
              <a:rPr lang="en-GB" sz="1400">
                <a:cs typeface="Calibri" panose="020F0502020204030204"/>
              </a:rPr>
              <a:t>As much weight as possible should be located in the base of the robot in order to maintain a low centre of mass</a:t>
            </a:r>
            <a:endParaRPr lang="en-GB">
              <a:cs typeface="Calibri" panose="020F0502020204030204"/>
            </a:endParaRPr>
          </a:p>
        </p:txBody>
      </p:sp>
    </p:spTree>
    <p:extLst>
      <p:ext uri="{BB962C8B-B14F-4D97-AF65-F5344CB8AC3E}">
        <p14:creationId xmlns:p14="http://schemas.microsoft.com/office/powerpoint/2010/main" val="24075512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116EA-F4FA-4124-AD2E-360C8D1C9EAA}"/>
              </a:ext>
            </a:extLst>
          </p:cNvPr>
          <p:cNvSpPr>
            <a:spLocks noGrp="1"/>
          </p:cNvSpPr>
          <p:nvPr>
            <p:ph type="title"/>
          </p:nvPr>
        </p:nvSpPr>
        <p:spPr/>
        <p:txBody>
          <a:bodyPr>
            <a:normAutofit/>
          </a:bodyPr>
          <a:lstStyle/>
          <a:p>
            <a:r>
              <a:rPr lang="en-GB" sz="2800">
                <a:cs typeface="Calibri Light"/>
              </a:rPr>
              <a:t>Scissor lift Advantages and disadvantages</a:t>
            </a:r>
          </a:p>
        </p:txBody>
      </p:sp>
      <p:sp>
        <p:nvSpPr>
          <p:cNvPr id="3" name="Content Placeholder 2">
            <a:extLst>
              <a:ext uri="{FF2B5EF4-FFF2-40B4-BE49-F238E27FC236}">
                <a16:creationId xmlns:a16="http://schemas.microsoft.com/office/drawing/2014/main" id="{725A5659-D7C2-417D-A6E3-07C2D628F13C}"/>
              </a:ext>
            </a:extLst>
          </p:cNvPr>
          <p:cNvSpPr>
            <a:spLocks noGrp="1"/>
          </p:cNvSpPr>
          <p:nvPr>
            <p:ph idx="1"/>
          </p:nvPr>
        </p:nvSpPr>
        <p:spPr/>
        <p:txBody>
          <a:bodyPr vert="horz" lIns="91440" tIns="45720" rIns="91440" bIns="45720" rtlCol="0" anchor="t">
            <a:normAutofit/>
          </a:bodyPr>
          <a:lstStyle/>
          <a:p>
            <a:pPr marL="0" indent="0">
              <a:buNone/>
            </a:pPr>
            <a:r>
              <a:rPr lang="en-GB" sz="1600">
                <a:cs typeface="Calibri"/>
              </a:rPr>
              <a:t>Positives</a:t>
            </a:r>
          </a:p>
          <a:p>
            <a:pPr marL="285750" indent="-285750"/>
            <a:r>
              <a:rPr lang="en-GB" sz="1600">
                <a:cs typeface="Calibri"/>
              </a:rPr>
              <a:t>Compact design </a:t>
            </a:r>
          </a:p>
          <a:p>
            <a:pPr marL="285750" indent="-285750"/>
            <a:r>
              <a:rPr lang="en-GB" sz="1600">
                <a:cs typeface="Calibri"/>
              </a:rPr>
              <a:t>Larger reach compared to linear actuators</a:t>
            </a:r>
          </a:p>
          <a:p>
            <a:pPr marL="285750" indent="-285750"/>
            <a:endParaRPr lang="en-GB" sz="1600">
              <a:cs typeface="Calibri"/>
            </a:endParaRPr>
          </a:p>
          <a:p>
            <a:pPr marL="285750" indent="-285750"/>
            <a:endParaRPr lang="en-GB" sz="1600">
              <a:cs typeface="Calibri"/>
            </a:endParaRPr>
          </a:p>
          <a:p>
            <a:pPr marL="0" indent="0">
              <a:buNone/>
            </a:pPr>
            <a:r>
              <a:rPr lang="en-GB" sz="1600">
                <a:cs typeface="Calibri"/>
              </a:rPr>
              <a:t>Negatives</a:t>
            </a:r>
          </a:p>
          <a:p>
            <a:pPr marL="285750" indent="-285750"/>
            <a:r>
              <a:rPr lang="en-GB" sz="1600">
                <a:cs typeface="Calibri"/>
              </a:rPr>
              <a:t>Weight distribution causing un-stability problem</a:t>
            </a:r>
          </a:p>
          <a:p>
            <a:pPr marL="285750" indent="-285750"/>
            <a:endParaRPr lang="en-GB" sz="1600">
              <a:cs typeface="Calibri"/>
            </a:endParaRPr>
          </a:p>
          <a:p>
            <a:pPr marL="285750" indent="-285750"/>
            <a:endParaRPr lang="en-GB" sz="1600">
              <a:cs typeface="Calibri"/>
            </a:endParaRPr>
          </a:p>
        </p:txBody>
      </p:sp>
      <p:pic>
        <p:nvPicPr>
          <p:cNvPr id="4" name="Picture 4" descr="A picture containing transport, crane, farm machine&#10;&#10;Description automatically generated">
            <a:extLst>
              <a:ext uri="{FF2B5EF4-FFF2-40B4-BE49-F238E27FC236}">
                <a16:creationId xmlns:a16="http://schemas.microsoft.com/office/drawing/2014/main" id="{51723D43-B10E-4EAB-B35F-FDB1A303159D}"/>
              </a:ext>
            </a:extLst>
          </p:cNvPr>
          <p:cNvPicPr>
            <a:picLocks noChangeAspect="1"/>
          </p:cNvPicPr>
          <p:nvPr/>
        </p:nvPicPr>
        <p:blipFill>
          <a:blip r:embed="rId2"/>
          <a:stretch>
            <a:fillRect/>
          </a:stretch>
        </p:blipFill>
        <p:spPr>
          <a:xfrm>
            <a:off x="5648632" y="1349757"/>
            <a:ext cx="4235002" cy="2611108"/>
          </a:xfrm>
          <a:prstGeom prst="rect">
            <a:avLst/>
          </a:prstGeom>
        </p:spPr>
      </p:pic>
      <p:pic>
        <p:nvPicPr>
          <p:cNvPr id="5" name="Picture 5">
            <a:extLst>
              <a:ext uri="{FF2B5EF4-FFF2-40B4-BE49-F238E27FC236}">
                <a16:creationId xmlns:a16="http://schemas.microsoft.com/office/drawing/2014/main" id="{D15F1172-79B1-4731-9B3F-3FAE67737478}"/>
              </a:ext>
            </a:extLst>
          </p:cNvPr>
          <p:cNvPicPr>
            <a:picLocks noChangeAspect="1"/>
          </p:cNvPicPr>
          <p:nvPr/>
        </p:nvPicPr>
        <p:blipFill>
          <a:blip r:embed="rId3"/>
          <a:stretch>
            <a:fillRect/>
          </a:stretch>
        </p:blipFill>
        <p:spPr>
          <a:xfrm>
            <a:off x="7552063" y="4419752"/>
            <a:ext cx="3265117" cy="1394862"/>
          </a:xfrm>
          <a:prstGeom prst="rect">
            <a:avLst/>
          </a:prstGeom>
        </p:spPr>
      </p:pic>
    </p:spTree>
    <p:extLst>
      <p:ext uri="{BB962C8B-B14F-4D97-AF65-F5344CB8AC3E}">
        <p14:creationId xmlns:p14="http://schemas.microsoft.com/office/powerpoint/2010/main" val="2545325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14594-5E75-40F2-B926-0B5EFD5BB05E}"/>
              </a:ext>
            </a:extLst>
          </p:cNvPr>
          <p:cNvSpPr>
            <a:spLocks noGrp="1"/>
          </p:cNvSpPr>
          <p:nvPr>
            <p:ph type="title"/>
          </p:nvPr>
        </p:nvSpPr>
        <p:spPr/>
        <p:txBody>
          <a:bodyPr>
            <a:normAutofit/>
          </a:bodyPr>
          <a:lstStyle/>
          <a:p>
            <a:r>
              <a:rPr lang="en-GB" sz="2800">
                <a:cs typeface="Calibri Light"/>
              </a:rPr>
              <a:t>Rack and pinion</a:t>
            </a:r>
          </a:p>
        </p:txBody>
      </p:sp>
      <p:sp>
        <p:nvSpPr>
          <p:cNvPr id="3" name="Content Placeholder 2">
            <a:extLst>
              <a:ext uri="{FF2B5EF4-FFF2-40B4-BE49-F238E27FC236}">
                <a16:creationId xmlns:a16="http://schemas.microsoft.com/office/drawing/2014/main" id="{CB3A65E7-AFE6-4CF4-8D30-97811F38A7B5}"/>
              </a:ext>
            </a:extLst>
          </p:cNvPr>
          <p:cNvSpPr>
            <a:spLocks noGrp="1"/>
          </p:cNvSpPr>
          <p:nvPr>
            <p:ph idx="1"/>
          </p:nvPr>
        </p:nvSpPr>
        <p:spPr/>
        <p:txBody>
          <a:bodyPr vert="horz" lIns="91440" tIns="45720" rIns="91440" bIns="45720" rtlCol="0" anchor="t">
            <a:normAutofit/>
          </a:bodyPr>
          <a:lstStyle/>
          <a:p>
            <a:pPr marL="0" indent="0">
              <a:buNone/>
            </a:pPr>
            <a:r>
              <a:rPr lang="en-GB" sz="1600">
                <a:cs typeface="Calibri" panose="020F0502020204030204"/>
              </a:rPr>
              <a:t>Benefits:</a:t>
            </a:r>
          </a:p>
          <a:p>
            <a:pPr marL="285750" indent="-285750"/>
            <a:r>
              <a:rPr lang="en-GB" sz="1600">
                <a:cs typeface="Calibri" panose="020F0502020204030204"/>
              </a:rPr>
              <a:t>Addresses weight distribution problem </a:t>
            </a:r>
            <a:endParaRPr lang="en-GB"/>
          </a:p>
          <a:p>
            <a:pPr marL="285750" indent="-285750"/>
            <a:r>
              <a:rPr lang="en-GB" sz="1600">
                <a:cs typeface="Calibri" panose="020F0502020204030204"/>
              </a:rPr>
              <a:t>Limited reach- addresses the stability issue</a:t>
            </a:r>
          </a:p>
          <a:p>
            <a:pPr marL="0" indent="0">
              <a:buNone/>
            </a:pPr>
            <a:endParaRPr lang="en-GB" sz="1600">
              <a:cs typeface="Calibri" panose="020F0502020204030204"/>
            </a:endParaRPr>
          </a:p>
          <a:p>
            <a:pPr marL="0" indent="0">
              <a:buNone/>
            </a:pPr>
            <a:r>
              <a:rPr lang="en-GB" sz="1600">
                <a:cs typeface="Calibri" panose="020F0502020204030204"/>
              </a:rPr>
              <a:t>Disadvantages:</a:t>
            </a:r>
          </a:p>
          <a:p>
            <a:r>
              <a:rPr lang="en-GB" sz="1600">
                <a:cs typeface="Calibri" panose="020F0502020204030204"/>
              </a:rPr>
              <a:t>Requires high torque to drive</a:t>
            </a:r>
          </a:p>
          <a:p>
            <a:pPr marL="0" indent="0">
              <a:buNone/>
            </a:pPr>
            <a:endParaRPr lang="en-GB" sz="1600">
              <a:cs typeface="Calibri" panose="020F0502020204030204"/>
            </a:endParaRPr>
          </a:p>
          <a:p>
            <a:pPr marL="0" indent="0">
              <a:buNone/>
            </a:pPr>
            <a:endParaRPr lang="en-GB" sz="1600">
              <a:cs typeface="Calibri" panose="020F0502020204030204"/>
            </a:endParaRPr>
          </a:p>
          <a:p>
            <a:pPr marL="285750" indent="-285750"/>
            <a:endParaRPr lang="en-GB" sz="1600">
              <a:cs typeface="Calibri" panose="020F0502020204030204"/>
            </a:endParaRPr>
          </a:p>
          <a:p>
            <a:pPr marL="285750" indent="-285750"/>
            <a:endParaRPr lang="en-GB" sz="1600">
              <a:cs typeface="Calibri" panose="020F0502020204030204"/>
            </a:endParaRPr>
          </a:p>
        </p:txBody>
      </p:sp>
      <p:pic>
        <p:nvPicPr>
          <p:cNvPr id="1028" name="Picture 4" descr="Buy hitech rack and pinion set-Grey Online at Low Prices in India -  Amazon.in">
            <a:extLst>
              <a:ext uri="{FF2B5EF4-FFF2-40B4-BE49-F238E27FC236}">
                <a16:creationId xmlns:a16="http://schemas.microsoft.com/office/drawing/2014/main" id="{3D034E0D-5E4E-4847-9131-F900FCC005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5176" y="2936561"/>
            <a:ext cx="5061381" cy="3077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11179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14594-5E75-40F2-B926-0B5EFD5BB05E}"/>
              </a:ext>
            </a:extLst>
          </p:cNvPr>
          <p:cNvSpPr>
            <a:spLocks noGrp="1"/>
          </p:cNvSpPr>
          <p:nvPr>
            <p:ph type="title"/>
          </p:nvPr>
        </p:nvSpPr>
        <p:spPr/>
        <p:txBody>
          <a:bodyPr>
            <a:normAutofit/>
          </a:bodyPr>
          <a:lstStyle/>
          <a:p>
            <a:r>
              <a:rPr lang="en-GB" sz="2800">
                <a:cs typeface="Calibri Light"/>
              </a:rPr>
              <a:t>Ballscrew</a:t>
            </a:r>
          </a:p>
        </p:txBody>
      </p:sp>
      <p:sp>
        <p:nvSpPr>
          <p:cNvPr id="3" name="Content Placeholder 2">
            <a:extLst>
              <a:ext uri="{FF2B5EF4-FFF2-40B4-BE49-F238E27FC236}">
                <a16:creationId xmlns:a16="http://schemas.microsoft.com/office/drawing/2014/main" id="{CB3A65E7-AFE6-4CF4-8D30-97811F38A7B5}"/>
              </a:ext>
            </a:extLst>
          </p:cNvPr>
          <p:cNvSpPr>
            <a:spLocks noGrp="1"/>
          </p:cNvSpPr>
          <p:nvPr>
            <p:ph idx="1"/>
          </p:nvPr>
        </p:nvSpPr>
        <p:spPr/>
        <p:txBody>
          <a:bodyPr vert="horz" lIns="91440" tIns="45720" rIns="91440" bIns="45720" rtlCol="0" anchor="t">
            <a:normAutofit/>
          </a:bodyPr>
          <a:lstStyle/>
          <a:p>
            <a:pPr marL="0" indent="0">
              <a:buNone/>
            </a:pPr>
            <a:r>
              <a:rPr lang="en-GB" sz="1600">
                <a:cs typeface="Calibri" panose="020F0502020204030204"/>
              </a:rPr>
              <a:t>Benefits:</a:t>
            </a:r>
          </a:p>
          <a:p>
            <a:pPr marL="285750" indent="-285750"/>
            <a:r>
              <a:rPr lang="en-GB" sz="1600">
                <a:cs typeface="Calibri" panose="020F0502020204030204"/>
              </a:rPr>
              <a:t>Addresses weight distribution problem </a:t>
            </a:r>
            <a:endParaRPr lang="en-GB"/>
          </a:p>
          <a:p>
            <a:pPr marL="285750" indent="-285750"/>
            <a:r>
              <a:rPr lang="en-GB" sz="1600">
                <a:cs typeface="Calibri" panose="020F0502020204030204"/>
              </a:rPr>
              <a:t>Limited reach- addresses the stability issue</a:t>
            </a:r>
          </a:p>
          <a:p>
            <a:pPr marL="285750" indent="-285750"/>
            <a:r>
              <a:rPr lang="en-GB" sz="1600">
                <a:cs typeface="Calibri" panose="020F0502020204030204"/>
              </a:rPr>
              <a:t>More precise and efficient than leadscrews</a:t>
            </a:r>
          </a:p>
          <a:p>
            <a:pPr marL="285750" indent="-285750"/>
            <a:r>
              <a:rPr lang="en-GB" sz="1600">
                <a:cs typeface="Calibri" panose="020F0502020204030204"/>
              </a:rPr>
              <a:t>Requires less torque than rack and pinion</a:t>
            </a:r>
          </a:p>
          <a:p>
            <a:pPr marL="0" indent="0">
              <a:buNone/>
            </a:pPr>
            <a:endParaRPr lang="en-GB" sz="1600">
              <a:cs typeface="Calibri" panose="020F0502020204030204"/>
            </a:endParaRPr>
          </a:p>
          <a:p>
            <a:pPr marL="0" indent="0">
              <a:buNone/>
            </a:pPr>
            <a:endParaRPr lang="en-GB" sz="1600">
              <a:cs typeface="Calibri" panose="020F0502020204030204"/>
            </a:endParaRPr>
          </a:p>
          <a:p>
            <a:pPr marL="285750" indent="-285750"/>
            <a:endParaRPr lang="en-GB" sz="1600">
              <a:cs typeface="Calibri" panose="020F0502020204030204"/>
            </a:endParaRPr>
          </a:p>
          <a:p>
            <a:pPr marL="285750" indent="-285750"/>
            <a:endParaRPr lang="en-GB" sz="1600">
              <a:cs typeface="Calibri" panose="020F0502020204030204"/>
            </a:endParaRPr>
          </a:p>
        </p:txBody>
      </p:sp>
      <p:pic>
        <p:nvPicPr>
          <p:cNvPr id="4" name="Picture 4" descr="Diagram, engineering drawing&#10;&#10;Description automatically generated">
            <a:extLst>
              <a:ext uri="{FF2B5EF4-FFF2-40B4-BE49-F238E27FC236}">
                <a16:creationId xmlns:a16="http://schemas.microsoft.com/office/drawing/2014/main" id="{A763838D-1B91-47B9-83BA-F69310905742}"/>
              </a:ext>
            </a:extLst>
          </p:cNvPr>
          <p:cNvPicPr>
            <a:picLocks noChangeAspect="1"/>
          </p:cNvPicPr>
          <p:nvPr/>
        </p:nvPicPr>
        <p:blipFill>
          <a:blip r:embed="rId2"/>
          <a:stretch>
            <a:fillRect/>
          </a:stretch>
        </p:blipFill>
        <p:spPr>
          <a:xfrm>
            <a:off x="5957354" y="2954454"/>
            <a:ext cx="4900411" cy="2710788"/>
          </a:xfrm>
          <a:prstGeom prst="rect">
            <a:avLst/>
          </a:prstGeom>
        </p:spPr>
      </p:pic>
    </p:spTree>
    <p:extLst>
      <p:ext uri="{BB962C8B-B14F-4D97-AF65-F5344CB8AC3E}">
        <p14:creationId xmlns:p14="http://schemas.microsoft.com/office/powerpoint/2010/main" val="20159825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900034-6518-4E2B-8BF5-7F034AE606EB}"/>
              </a:ext>
            </a:extLst>
          </p:cNvPr>
          <p:cNvSpPr>
            <a:spLocks noGrp="1"/>
          </p:cNvSpPr>
          <p:nvPr>
            <p:ph idx="1"/>
          </p:nvPr>
        </p:nvSpPr>
        <p:spPr>
          <a:xfrm>
            <a:off x="838200" y="517286"/>
            <a:ext cx="10515600" cy="5659677"/>
          </a:xfrm>
        </p:spPr>
        <p:txBody>
          <a:bodyPr vert="horz" lIns="91440" tIns="45720" rIns="91440" bIns="45720" rtlCol="0" anchor="t">
            <a:normAutofit/>
          </a:bodyPr>
          <a:lstStyle/>
          <a:p>
            <a:pPr marL="0" indent="0">
              <a:buNone/>
            </a:pPr>
            <a:r>
              <a:rPr lang="en-GB">
                <a:cs typeface="Calibri"/>
              </a:rPr>
              <a:t>2. Square tray --&gt; circular tray       Belt drive / rack and pinion</a:t>
            </a:r>
          </a:p>
          <a:p>
            <a:pPr marL="0" indent="0">
              <a:buNone/>
            </a:pPr>
            <a:endParaRPr lang="en-GB">
              <a:cs typeface="Calibri"/>
            </a:endParaRPr>
          </a:p>
          <a:p>
            <a:pPr marL="0" indent="0">
              <a:buNone/>
            </a:pPr>
            <a:r>
              <a:rPr lang="en-GB" sz="1400">
                <a:cs typeface="Calibri"/>
              </a:rPr>
              <a:t>The robot is not required to handle varying individual objects to accomplish its task as they are contained in a tray. Therefore the trays design can be optimized to allow straightforward picking, placing and stowage.  </a:t>
            </a:r>
          </a:p>
          <a:p>
            <a:r>
              <a:rPr lang="en-GB" sz="1400">
                <a:cs typeface="Calibri"/>
              </a:rPr>
              <a:t>Use of a circular shape avoids tray yaw alignment problems when collecting</a:t>
            </a:r>
          </a:p>
          <a:p>
            <a:r>
              <a:rPr lang="en-GB" sz="1400">
                <a:cs typeface="Calibri"/>
              </a:rPr>
              <a:t>A very loose fit, ~1cm, of the tray in the jaw accommodates any other angular misalignment. These are assumed to be minimal for any reasonably level surface. </a:t>
            </a:r>
          </a:p>
          <a:p>
            <a:r>
              <a:rPr lang="en-GB" sz="1400">
                <a:cs typeface="Calibri"/>
              </a:rPr>
              <a:t>A curved outer lip allows a simple actuated pin to lock the tray in place when inside the jaws. </a:t>
            </a:r>
          </a:p>
          <a:p>
            <a:r>
              <a:rPr lang="en-GB" sz="1400">
                <a:cs typeface="Calibri"/>
              </a:rPr>
              <a:t>The end of the pin should be rubberized to prevent trays rattling during transport</a:t>
            </a:r>
          </a:p>
          <a:p>
            <a:r>
              <a:rPr lang="en-GB" sz="1400">
                <a:cs typeface="Calibri"/>
              </a:rPr>
              <a:t>A bright, saturated colour is used to aid in the trays detection and the robots subsequent visual </a:t>
            </a:r>
            <a:r>
              <a:rPr lang="en-GB" sz="1400" err="1">
                <a:cs typeface="Calibri"/>
              </a:rPr>
              <a:t>servoing</a:t>
            </a:r>
            <a:r>
              <a:rPr lang="en-GB" sz="1400">
                <a:cs typeface="Calibri"/>
              </a:rPr>
              <a:t>.   </a:t>
            </a:r>
          </a:p>
          <a:p>
            <a:pPr marL="0" indent="0">
              <a:buNone/>
            </a:pPr>
            <a:endParaRPr lang="en-GB">
              <a:cs typeface="Calibri"/>
            </a:endParaRPr>
          </a:p>
          <a:p>
            <a:pPr marL="0" indent="0">
              <a:buNone/>
            </a:pPr>
            <a:r>
              <a:rPr lang="en-GB" sz="1400">
                <a:cs typeface="Calibri"/>
              </a:rPr>
              <a:t>Duplicate arms with jaws are used, one for each tray slot. This incurs redundancy of the two motors needed for each arm (one for extension, the other to actuate the pin). However, it allows each arm to fully secure its tray inside the robot during transport. Additionally, this aids in keeping a smaller footprint for the robot as no space is required to accommodate a travelling arm mechanism. </a:t>
            </a:r>
          </a:p>
        </p:txBody>
      </p:sp>
    </p:spTree>
    <p:extLst>
      <p:ext uri="{BB962C8B-B14F-4D97-AF65-F5344CB8AC3E}">
        <p14:creationId xmlns:p14="http://schemas.microsoft.com/office/powerpoint/2010/main" val="17852522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003CF-1447-4CDC-A29B-3963360BABEA}"/>
              </a:ext>
            </a:extLst>
          </p:cNvPr>
          <p:cNvSpPr>
            <a:spLocks noGrp="1"/>
          </p:cNvSpPr>
          <p:nvPr>
            <p:ph type="title"/>
          </p:nvPr>
        </p:nvSpPr>
        <p:spPr/>
        <p:txBody>
          <a:bodyPr/>
          <a:lstStyle/>
          <a:p>
            <a:r>
              <a:rPr lang="en-GB" sz="2800">
                <a:cs typeface="Calibri Light"/>
              </a:rPr>
              <a:t>Pick and Place </a:t>
            </a:r>
          </a:p>
        </p:txBody>
      </p:sp>
      <p:pic>
        <p:nvPicPr>
          <p:cNvPr id="4" name="Picture 4" descr="A picture containing LEGO, toy, yellow&#10;&#10;Description automatically generated">
            <a:extLst>
              <a:ext uri="{FF2B5EF4-FFF2-40B4-BE49-F238E27FC236}">
                <a16:creationId xmlns:a16="http://schemas.microsoft.com/office/drawing/2014/main" id="{F5526A51-1BD5-49D5-B218-D78048CE16FC}"/>
              </a:ext>
            </a:extLst>
          </p:cNvPr>
          <p:cNvPicPr>
            <a:picLocks noChangeAspect="1"/>
          </p:cNvPicPr>
          <p:nvPr/>
        </p:nvPicPr>
        <p:blipFill>
          <a:blip r:embed="rId2"/>
          <a:stretch>
            <a:fillRect/>
          </a:stretch>
        </p:blipFill>
        <p:spPr>
          <a:xfrm>
            <a:off x="978794" y="2658526"/>
            <a:ext cx="2743200" cy="1712666"/>
          </a:xfrm>
          <a:prstGeom prst="rect">
            <a:avLst/>
          </a:prstGeom>
        </p:spPr>
      </p:pic>
      <p:pic>
        <p:nvPicPr>
          <p:cNvPr id="5" name="Picture 5" descr="A picture containing miller&#10;&#10;Description automatically generated">
            <a:extLst>
              <a:ext uri="{FF2B5EF4-FFF2-40B4-BE49-F238E27FC236}">
                <a16:creationId xmlns:a16="http://schemas.microsoft.com/office/drawing/2014/main" id="{E4898EA9-DB17-4537-AA37-446F6C92C22D}"/>
              </a:ext>
            </a:extLst>
          </p:cNvPr>
          <p:cNvPicPr>
            <a:picLocks noChangeAspect="1"/>
          </p:cNvPicPr>
          <p:nvPr/>
        </p:nvPicPr>
        <p:blipFill>
          <a:blip r:embed="rId3"/>
          <a:stretch>
            <a:fillRect/>
          </a:stretch>
        </p:blipFill>
        <p:spPr>
          <a:xfrm>
            <a:off x="4563414" y="1728823"/>
            <a:ext cx="2743200" cy="1983677"/>
          </a:xfrm>
          <a:prstGeom prst="rect">
            <a:avLst/>
          </a:prstGeom>
        </p:spPr>
      </p:pic>
      <p:pic>
        <p:nvPicPr>
          <p:cNvPr id="6" name="Picture 6" descr="A picture containing indoor&#10;&#10;Description automatically generated">
            <a:extLst>
              <a:ext uri="{FF2B5EF4-FFF2-40B4-BE49-F238E27FC236}">
                <a16:creationId xmlns:a16="http://schemas.microsoft.com/office/drawing/2014/main" id="{4E5C466A-C7E1-4B2C-99AF-73ECCE63D14C}"/>
              </a:ext>
            </a:extLst>
          </p:cNvPr>
          <p:cNvPicPr>
            <a:picLocks noChangeAspect="1"/>
          </p:cNvPicPr>
          <p:nvPr/>
        </p:nvPicPr>
        <p:blipFill>
          <a:blip r:embed="rId4"/>
          <a:stretch>
            <a:fillRect/>
          </a:stretch>
        </p:blipFill>
        <p:spPr>
          <a:xfrm>
            <a:off x="8341217" y="2721869"/>
            <a:ext cx="3043707" cy="1714768"/>
          </a:xfrm>
          <a:prstGeom prst="rect">
            <a:avLst/>
          </a:prstGeom>
        </p:spPr>
      </p:pic>
      <p:pic>
        <p:nvPicPr>
          <p:cNvPr id="7" name="Picture 7">
            <a:extLst>
              <a:ext uri="{FF2B5EF4-FFF2-40B4-BE49-F238E27FC236}">
                <a16:creationId xmlns:a16="http://schemas.microsoft.com/office/drawing/2014/main" id="{BEF815B5-304F-41CA-8AAB-29F2A6542710}"/>
              </a:ext>
            </a:extLst>
          </p:cNvPr>
          <p:cNvPicPr>
            <a:picLocks noChangeAspect="1"/>
          </p:cNvPicPr>
          <p:nvPr/>
        </p:nvPicPr>
        <p:blipFill>
          <a:blip r:embed="rId5"/>
          <a:stretch>
            <a:fillRect/>
          </a:stretch>
        </p:blipFill>
        <p:spPr>
          <a:xfrm>
            <a:off x="4520485" y="3881907"/>
            <a:ext cx="2743200" cy="2743200"/>
          </a:xfrm>
          <a:prstGeom prst="rect">
            <a:avLst/>
          </a:prstGeom>
        </p:spPr>
      </p:pic>
    </p:spTree>
    <p:extLst>
      <p:ext uri="{BB962C8B-B14F-4D97-AF65-F5344CB8AC3E}">
        <p14:creationId xmlns:p14="http://schemas.microsoft.com/office/powerpoint/2010/main" val="27959841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782B7B-D927-47E5-A6B3-CFBA6FC3214C}"/>
              </a:ext>
            </a:extLst>
          </p:cNvPr>
          <p:cNvSpPr>
            <a:spLocks noGrp="1"/>
          </p:cNvSpPr>
          <p:nvPr>
            <p:ph idx="1"/>
          </p:nvPr>
        </p:nvSpPr>
        <p:spPr>
          <a:xfrm>
            <a:off x="838200" y="603550"/>
            <a:ext cx="10515600" cy="5573413"/>
          </a:xfrm>
        </p:spPr>
        <p:txBody>
          <a:bodyPr vert="horz" lIns="91440" tIns="45720" rIns="91440" bIns="45720" rtlCol="0" anchor="t">
            <a:normAutofit/>
          </a:bodyPr>
          <a:lstStyle/>
          <a:p>
            <a:pPr marL="0" indent="0">
              <a:buNone/>
            </a:pPr>
            <a:r>
              <a:rPr lang="en-GB" sz="1600">
                <a:cs typeface="Calibri" panose="020F0502020204030204"/>
              </a:rPr>
              <a:t>3.   Mobile Base Requirements</a:t>
            </a:r>
          </a:p>
          <a:p>
            <a:r>
              <a:rPr lang="en-GB" sz="1600">
                <a:cs typeface="Calibri" panose="020F0502020204030204"/>
              </a:rPr>
              <a:t> Zero radius turning, is required as the mobile base is used to orientate the arm</a:t>
            </a:r>
          </a:p>
          <a:p>
            <a:r>
              <a:rPr lang="en-GB" sz="1600">
                <a:cs typeface="Calibri" panose="020F0502020204030204"/>
              </a:rPr>
              <a:t>Platform must provide sufficient stability, as centre of gravity can be raised </a:t>
            </a:r>
          </a:p>
          <a:p>
            <a:r>
              <a:rPr lang="en-GB" sz="1600">
                <a:cs typeface="Calibri" panose="020F0502020204030204"/>
              </a:rPr>
              <a:t>High braking force should be possible </a:t>
            </a:r>
          </a:p>
          <a:p>
            <a:r>
              <a:rPr lang="en-GB" sz="1600">
                <a:cs typeface="Calibri" panose="020F0502020204030204"/>
              </a:rPr>
              <a:t>A long lifespan</a:t>
            </a:r>
          </a:p>
          <a:p>
            <a:r>
              <a:rPr lang="en-GB" sz="1600">
                <a:cs typeface="Calibri" panose="020F0502020204030204"/>
              </a:rPr>
              <a:t>Low noise </a:t>
            </a:r>
          </a:p>
          <a:p>
            <a:r>
              <a:rPr lang="en-GB" sz="1600">
                <a:cs typeface="Calibri" panose="020F0502020204030204"/>
              </a:rPr>
              <a:t>Able to accommodate small floor irregularities, such as carpet ridges or door thresholds</a:t>
            </a:r>
          </a:p>
          <a:p>
            <a:endParaRPr lang="en-GB" sz="1600">
              <a:cs typeface="Calibri" panose="020F0502020204030204"/>
            </a:endParaRPr>
          </a:p>
          <a:p>
            <a:pPr marL="0" indent="0">
              <a:buNone/>
            </a:pPr>
            <a:r>
              <a:rPr lang="en-GB" sz="1600">
                <a:cs typeface="Calibri" panose="020F0502020204030204"/>
              </a:rPr>
              <a:t>There are several candidates…</a:t>
            </a:r>
          </a:p>
          <a:p>
            <a:endParaRPr lang="en-GB" sz="1600">
              <a:cs typeface="Calibri" panose="020F0502020204030204"/>
            </a:endParaRPr>
          </a:p>
          <a:p>
            <a:endParaRPr lang="en-GB" sz="1600">
              <a:cs typeface="Calibri" panose="020F0502020204030204"/>
            </a:endParaRPr>
          </a:p>
          <a:p>
            <a:pPr marL="0" indent="0">
              <a:buNone/>
            </a:pPr>
            <a:endParaRPr lang="en-GB">
              <a:cs typeface="Calibri" panose="020F0502020204030204"/>
            </a:endParaRPr>
          </a:p>
        </p:txBody>
      </p:sp>
    </p:spTree>
    <p:extLst>
      <p:ext uri="{BB962C8B-B14F-4D97-AF65-F5344CB8AC3E}">
        <p14:creationId xmlns:p14="http://schemas.microsoft.com/office/powerpoint/2010/main" val="1179955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A6B19-393C-4505-A7B9-A0565F98B972}"/>
              </a:ext>
            </a:extLst>
          </p:cNvPr>
          <p:cNvSpPr>
            <a:spLocks noGrp="1"/>
          </p:cNvSpPr>
          <p:nvPr>
            <p:ph type="title"/>
          </p:nvPr>
        </p:nvSpPr>
        <p:spPr>
          <a:xfrm>
            <a:off x="838200" y="365126"/>
            <a:ext cx="10515600" cy="826112"/>
          </a:xfrm>
        </p:spPr>
        <p:txBody>
          <a:bodyPr/>
          <a:lstStyle/>
          <a:p>
            <a:r>
              <a:rPr lang="en-US" err="1"/>
              <a:t>Omniwheels</a:t>
            </a:r>
            <a:r>
              <a:rPr lang="en-US"/>
              <a:t> and </a:t>
            </a:r>
            <a:r>
              <a:rPr lang="en-US" err="1"/>
              <a:t>Mecanum</a:t>
            </a:r>
            <a:r>
              <a:rPr lang="en-US"/>
              <a:t> wheels</a:t>
            </a:r>
            <a:endParaRPr lang="en-GB"/>
          </a:p>
        </p:txBody>
      </p:sp>
      <p:sp>
        <p:nvSpPr>
          <p:cNvPr id="3" name="Content Placeholder 2">
            <a:extLst>
              <a:ext uri="{FF2B5EF4-FFF2-40B4-BE49-F238E27FC236}">
                <a16:creationId xmlns:a16="http://schemas.microsoft.com/office/drawing/2014/main" id="{42EE4FEA-C8FF-4045-A409-D9D31FAA986C}"/>
              </a:ext>
            </a:extLst>
          </p:cNvPr>
          <p:cNvSpPr>
            <a:spLocks noGrp="1"/>
          </p:cNvSpPr>
          <p:nvPr>
            <p:ph idx="1"/>
          </p:nvPr>
        </p:nvSpPr>
        <p:spPr>
          <a:xfrm>
            <a:off x="838200" y="1258349"/>
            <a:ext cx="4035804" cy="4918614"/>
          </a:xfrm>
        </p:spPr>
        <p:txBody>
          <a:bodyPr>
            <a:normAutofit/>
          </a:bodyPr>
          <a:lstStyle/>
          <a:p>
            <a:pPr marL="0" indent="0">
              <a:buNone/>
            </a:pPr>
            <a:r>
              <a:rPr lang="en-US" sz="1400"/>
              <a:t>Advantages</a:t>
            </a:r>
          </a:p>
          <a:p>
            <a:r>
              <a:rPr lang="en-GB" sz="1400"/>
              <a:t>Holonomic- Any vector of (x, z, w) may be used without prior adjustment</a:t>
            </a:r>
          </a:p>
          <a:p>
            <a:r>
              <a:rPr lang="en-GB" sz="1400"/>
              <a:t>Requires only single actuator per wheel</a:t>
            </a:r>
          </a:p>
          <a:p>
            <a:pPr marL="0" indent="0">
              <a:buNone/>
            </a:pPr>
            <a:r>
              <a:rPr lang="en-GB" sz="1400"/>
              <a:t> </a:t>
            </a:r>
            <a:br>
              <a:rPr lang="en-GB" sz="1400"/>
            </a:br>
            <a:br>
              <a:rPr lang="en-GB" sz="1400"/>
            </a:br>
            <a:endParaRPr lang="en-US" sz="1400"/>
          </a:p>
        </p:txBody>
      </p:sp>
      <p:sp>
        <p:nvSpPr>
          <p:cNvPr id="4" name="Content Placeholder 2">
            <a:extLst>
              <a:ext uri="{FF2B5EF4-FFF2-40B4-BE49-F238E27FC236}">
                <a16:creationId xmlns:a16="http://schemas.microsoft.com/office/drawing/2014/main" id="{CE4A4FC3-0812-4EEB-B6DD-F6A9405AEF22}"/>
              </a:ext>
            </a:extLst>
          </p:cNvPr>
          <p:cNvSpPr txBox="1">
            <a:spLocks/>
          </p:cNvSpPr>
          <p:nvPr/>
        </p:nvSpPr>
        <p:spPr>
          <a:xfrm>
            <a:off x="5730380" y="1191238"/>
            <a:ext cx="4035804" cy="49186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a:t>Disadvantages</a:t>
            </a:r>
          </a:p>
          <a:p>
            <a:r>
              <a:rPr lang="en-GB" sz="1400"/>
              <a:t>Discontinuous wheel contact [7], can cause noise, may impact durability</a:t>
            </a:r>
          </a:p>
          <a:p>
            <a:r>
              <a:rPr lang="en-GB" sz="1400"/>
              <a:t>Does not receive natural suspension capability provided by inflated tyres</a:t>
            </a:r>
          </a:p>
          <a:p>
            <a:r>
              <a:rPr lang="en-GB" sz="1400"/>
              <a:t>Smaller point contact reduces grip </a:t>
            </a:r>
          </a:p>
          <a:p>
            <a:r>
              <a:rPr lang="en-GB" sz="1400"/>
              <a:t>Vulnerable to small ground irregularities</a:t>
            </a:r>
          </a:p>
          <a:p>
            <a:r>
              <a:rPr lang="en-GB" sz="1400"/>
              <a:t>Maximum torque from all motors cannot be utilized simultaneously for forward motion, braking</a:t>
            </a:r>
          </a:p>
          <a:p>
            <a:endParaRPr lang="en-GB" sz="1400"/>
          </a:p>
          <a:p>
            <a:pPr marL="0" indent="0">
              <a:buNone/>
            </a:pPr>
            <a:br>
              <a:rPr lang="en-GB" sz="1400"/>
            </a:br>
            <a:br>
              <a:rPr lang="en-GB" sz="1400"/>
            </a:br>
            <a:endParaRPr lang="en-US" sz="1400"/>
          </a:p>
        </p:txBody>
      </p:sp>
      <p:pic>
        <p:nvPicPr>
          <p:cNvPr id="6" name="Picture 5">
            <a:extLst>
              <a:ext uri="{FF2B5EF4-FFF2-40B4-BE49-F238E27FC236}">
                <a16:creationId xmlns:a16="http://schemas.microsoft.com/office/drawing/2014/main" id="{657293CA-A051-4EDC-B093-170EB30F1589}"/>
              </a:ext>
            </a:extLst>
          </p:cNvPr>
          <p:cNvPicPr>
            <a:picLocks noChangeAspect="1"/>
          </p:cNvPicPr>
          <p:nvPr/>
        </p:nvPicPr>
        <p:blipFill>
          <a:blip r:embed="rId2"/>
          <a:stretch>
            <a:fillRect/>
          </a:stretch>
        </p:blipFill>
        <p:spPr>
          <a:xfrm>
            <a:off x="1092645" y="2835478"/>
            <a:ext cx="2969741" cy="2843013"/>
          </a:xfrm>
          <a:prstGeom prst="rect">
            <a:avLst/>
          </a:prstGeom>
        </p:spPr>
      </p:pic>
      <p:sp>
        <p:nvSpPr>
          <p:cNvPr id="7" name="TextBox 6">
            <a:extLst>
              <a:ext uri="{FF2B5EF4-FFF2-40B4-BE49-F238E27FC236}">
                <a16:creationId xmlns:a16="http://schemas.microsoft.com/office/drawing/2014/main" id="{3B937747-B0DC-4CD5-A4C1-E1CB1EF58A4D}"/>
              </a:ext>
            </a:extLst>
          </p:cNvPr>
          <p:cNvSpPr txBox="1"/>
          <p:nvPr/>
        </p:nvSpPr>
        <p:spPr>
          <a:xfrm>
            <a:off x="1092645" y="5746459"/>
            <a:ext cx="4519590" cy="523220"/>
          </a:xfrm>
          <a:prstGeom prst="rect">
            <a:avLst/>
          </a:prstGeom>
          <a:noFill/>
        </p:spPr>
        <p:txBody>
          <a:bodyPr wrap="square" rtlCol="0">
            <a:spAutoFit/>
          </a:bodyPr>
          <a:lstStyle/>
          <a:p>
            <a:r>
              <a:rPr lang="en-US" sz="1000">
                <a:solidFill>
                  <a:srgbClr val="000000"/>
                </a:solidFill>
                <a:latin typeface="Century" panose="02040604050505020304" pitchFamily="18" charset="0"/>
              </a:rPr>
              <a:t>Experimental Analysis of Mecanum wheel and Omni wheel [8]</a:t>
            </a:r>
            <a:endParaRPr lang="en-GB" sz="1000" b="0" i="0" u="none" strike="noStrike" baseline="0">
              <a:solidFill>
                <a:srgbClr val="000000"/>
              </a:solidFill>
              <a:latin typeface="Century" panose="02040604050505020304" pitchFamily="18" charset="0"/>
            </a:endParaRPr>
          </a:p>
          <a:p>
            <a:r>
              <a:rPr lang="en-US" sz="1800" b="0" i="0" u="none" strike="noStrike" baseline="0">
                <a:solidFill>
                  <a:srgbClr val="000000"/>
                </a:solidFill>
                <a:latin typeface="Century" panose="02040604050505020304" pitchFamily="18" charset="0"/>
              </a:rPr>
              <a:t> </a:t>
            </a:r>
            <a:endParaRPr lang="en-GB" sz="1100"/>
          </a:p>
        </p:txBody>
      </p:sp>
    </p:spTree>
    <p:extLst>
      <p:ext uri="{BB962C8B-B14F-4D97-AF65-F5344CB8AC3E}">
        <p14:creationId xmlns:p14="http://schemas.microsoft.com/office/powerpoint/2010/main" val="33858273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A6B19-393C-4505-A7B9-A0565F98B972}"/>
              </a:ext>
            </a:extLst>
          </p:cNvPr>
          <p:cNvSpPr>
            <a:spLocks noGrp="1"/>
          </p:cNvSpPr>
          <p:nvPr>
            <p:ph type="title"/>
          </p:nvPr>
        </p:nvSpPr>
        <p:spPr>
          <a:xfrm>
            <a:off x="838200" y="365126"/>
            <a:ext cx="10515600" cy="826112"/>
          </a:xfrm>
        </p:spPr>
        <p:txBody>
          <a:bodyPr/>
          <a:lstStyle/>
          <a:p>
            <a:r>
              <a:rPr lang="en-US"/>
              <a:t>Powered caster vehicle (PCV)</a:t>
            </a:r>
            <a:endParaRPr lang="en-GB"/>
          </a:p>
        </p:txBody>
      </p:sp>
      <p:sp>
        <p:nvSpPr>
          <p:cNvPr id="3" name="Content Placeholder 2">
            <a:extLst>
              <a:ext uri="{FF2B5EF4-FFF2-40B4-BE49-F238E27FC236}">
                <a16:creationId xmlns:a16="http://schemas.microsoft.com/office/drawing/2014/main" id="{42EE4FEA-C8FF-4045-A409-D9D31FAA986C}"/>
              </a:ext>
            </a:extLst>
          </p:cNvPr>
          <p:cNvSpPr>
            <a:spLocks noGrp="1"/>
          </p:cNvSpPr>
          <p:nvPr>
            <p:ph idx="1"/>
          </p:nvPr>
        </p:nvSpPr>
        <p:spPr>
          <a:xfrm>
            <a:off x="838200" y="1258349"/>
            <a:ext cx="4035804" cy="4918614"/>
          </a:xfrm>
        </p:spPr>
        <p:txBody>
          <a:bodyPr>
            <a:normAutofit/>
          </a:bodyPr>
          <a:lstStyle/>
          <a:p>
            <a:pPr marL="0" indent="0">
              <a:buNone/>
            </a:pPr>
            <a:r>
              <a:rPr lang="en-US" sz="1400"/>
              <a:t>Advantages</a:t>
            </a:r>
          </a:p>
          <a:p>
            <a:r>
              <a:rPr lang="en-GB" sz="1400"/>
              <a:t>Holonomic- Any vector of (x, z, w) may be used, but prior adjustment is required</a:t>
            </a:r>
          </a:p>
          <a:p>
            <a:r>
              <a:rPr lang="en-GB" sz="1400"/>
              <a:t>Allows use of conventional wheels, tyres </a:t>
            </a:r>
          </a:p>
          <a:p>
            <a:r>
              <a:rPr lang="en-GB" sz="1400"/>
              <a:t>Maximum torque from all motors can be utilized simultaneously for forward motion, braking</a:t>
            </a:r>
          </a:p>
          <a:p>
            <a:pPr marL="0" indent="0">
              <a:buNone/>
            </a:pPr>
            <a:r>
              <a:rPr lang="en-GB" sz="1400"/>
              <a:t> </a:t>
            </a:r>
            <a:br>
              <a:rPr lang="en-GB" sz="1400"/>
            </a:br>
            <a:br>
              <a:rPr lang="en-GB" sz="1400"/>
            </a:br>
            <a:endParaRPr lang="en-US" sz="1400"/>
          </a:p>
        </p:txBody>
      </p:sp>
      <p:sp>
        <p:nvSpPr>
          <p:cNvPr id="4" name="Content Placeholder 2">
            <a:extLst>
              <a:ext uri="{FF2B5EF4-FFF2-40B4-BE49-F238E27FC236}">
                <a16:creationId xmlns:a16="http://schemas.microsoft.com/office/drawing/2014/main" id="{CE4A4FC3-0812-4EEB-B6DD-F6A9405AEF22}"/>
              </a:ext>
            </a:extLst>
          </p:cNvPr>
          <p:cNvSpPr txBox="1">
            <a:spLocks/>
          </p:cNvSpPr>
          <p:nvPr/>
        </p:nvSpPr>
        <p:spPr>
          <a:xfrm>
            <a:off x="5730380" y="1191238"/>
            <a:ext cx="4035804" cy="49186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a:t>Disadvantages</a:t>
            </a:r>
          </a:p>
          <a:p>
            <a:r>
              <a:rPr lang="en-GB" sz="1400"/>
              <a:t>Additional steering actuation required for each driven wheel</a:t>
            </a:r>
          </a:p>
          <a:p>
            <a:r>
              <a:rPr lang="en-GB" sz="1400"/>
              <a:t>Steering is required before generated motion can be produced</a:t>
            </a:r>
          </a:p>
          <a:p>
            <a:r>
              <a:rPr lang="en-GB" sz="1400"/>
              <a:t>Steering all wheels at once to specify new vector can cause sudden disturbances [9]</a:t>
            </a:r>
          </a:p>
          <a:p>
            <a:pPr marL="0" indent="0">
              <a:buNone/>
            </a:pPr>
            <a:br>
              <a:rPr lang="en-GB" sz="1400"/>
            </a:br>
            <a:br>
              <a:rPr lang="en-GB" sz="1400"/>
            </a:br>
            <a:endParaRPr lang="en-US" sz="1400"/>
          </a:p>
        </p:txBody>
      </p:sp>
      <p:pic>
        <p:nvPicPr>
          <p:cNvPr id="6" name="Picture 5">
            <a:extLst>
              <a:ext uri="{FF2B5EF4-FFF2-40B4-BE49-F238E27FC236}">
                <a16:creationId xmlns:a16="http://schemas.microsoft.com/office/drawing/2014/main" id="{265C40FC-C549-430C-A389-07ECC14191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623" y="2833382"/>
            <a:ext cx="3311685" cy="2430297"/>
          </a:xfrm>
          <a:prstGeom prst="rect">
            <a:avLst/>
          </a:prstGeom>
        </p:spPr>
      </p:pic>
      <p:sp>
        <p:nvSpPr>
          <p:cNvPr id="7" name="TextBox 6">
            <a:extLst>
              <a:ext uri="{FF2B5EF4-FFF2-40B4-BE49-F238E27FC236}">
                <a16:creationId xmlns:a16="http://schemas.microsoft.com/office/drawing/2014/main" id="{C33AA43D-E807-4D02-AFA5-A28FA7CBEBF3}"/>
              </a:ext>
            </a:extLst>
          </p:cNvPr>
          <p:cNvSpPr txBox="1"/>
          <p:nvPr/>
        </p:nvSpPr>
        <p:spPr>
          <a:xfrm>
            <a:off x="897623" y="5338041"/>
            <a:ext cx="4519590" cy="738664"/>
          </a:xfrm>
          <a:prstGeom prst="rect">
            <a:avLst/>
          </a:prstGeom>
          <a:noFill/>
        </p:spPr>
        <p:txBody>
          <a:bodyPr wrap="square" rtlCol="0">
            <a:spAutoFit/>
          </a:bodyPr>
          <a:lstStyle/>
          <a:p>
            <a:pPr algn="l"/>
            <a:r>
              <a:rPr lang="en-US" sz="1200"/>
              <a:t>[9] </a:t>
            </a:r>
            <a:r>
              <a:rPr lang="en-US" sz="1200" b="0" i="0" u="none" strike="noStrike" baseline="0">
                <a:latin typeface="Fv"/>
              </a:rPr>
              <a:t>Development and Control of a Holonomic Mobile Robot</a:t>
            </a:r>
          </a:p>
          <a:p>
            <a:pPr algn="l"/>
            <a:r>
              <a:rPr lang="en-GB" sz="1200" b="0" i="0" u="none" strike="noStrike" baseline="0">
                <a:latin typeface="Fv"/>
              </a:rPr>
              <a:t>for Mobile Manipulation Tasks</a:t>
            </a:r>
            <a:endParaRPr lang="en-GB" sz="1200" b="0" i="0" u="none" strike="noStrike" baseline="0">
              <a:solidFill>
                <a:srgbClr val="000000"/>
              </a:solidFill>
              <a:latin typeface="Century" panose="02040604050505020304" pitchFamily="18" charset="0"/>
            </a:endParaRPr>
          </a:p>
          <a:p>
            <a:r>
              <a:rPr lang="en-US" sz="1800" b="0" i="0" u="none" strike="noStrike" baseline="0">
                <a:solidFill>
                  <a:srgbClr val="000000"/>
                </a:solidFill>
                <a:latin typeface="Century" panose="02040604050505020304" pitchFamily="18" charset="0"/>
              </a:rPr>
              <a:t> </a:t>
            </a:r>
            <a:endParaRPr lang="en-GB" sz="1100"/>
          </a:p>
        </p:txBody>
      </p:sp>
    </p:spTree>
    <p:extLst>
      <p:ext uri="{BB962C8B-B14F-4D97-AF65-F5344CB8AC3E}">
        <p14:creationId xmlns:p14="http://schemas.microsoft.com/office/powerpoint/2010/main" val="18212458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A6B19-393C-4505-A7B9-A0565F98B972}"/>
              </a:ext>
            </a:extLst>
          </p:cNvPr>
          <p:cNvSpPr>
            <a:spLocks noGrp="1"/>
          </p:cNvSpPr>
          <p:nvPr>
            <p:ph type="title"/>
          </p:nvPr>
        </p:nvSpPr>
        <p:spPr>
          <a:xfrm>
            <a:off x="838200" y="365126"/>
            <a:ext cx="10515600" cy="826112"/>
          </a:xfrm>
        </p:spPr>
        <p:txBody>
          <a:bodyPr/>
          <a:lstStyle/>
          <a:p>
            <a:r>
              <a:rPr lang="en-US"/>
              <a:t>Differential drive with castors</a:t>
            </a:r>
            <a:endParaRPr lang="en-GB"/>
          </a:p>
        </p:txBody>
      </p:sp>
      <p:sp>
        <p:nvSpPr>
          <p:cNvPr id="3" name="Content Placeholder 2">
            <a:extLst>
              <a:ext uri="{FF2B5EF4-FFF2-40B4-BE49-F238E27FC236}">
                <a16:creationId xmlns:a16="http://schemas.microsoft.com/office/drawing/2014/main" id="{42EE4FEA-C8FF-4045-A409-D9D31FAA986C}"/>
              </a:ext>
            </a:extLst>
          </p:cNvPr>
          <p:cNvSpPr>
            <a:spLocks noGrp="1"/>
          </p:cNvSpPr>
          <p:nvPr>
            <p:ph idx="1"/>
          </p:nvPr>
        </p:nvSpPr>
        <p:spPr>
          <a:xfrm>
            <a:off x="838200" y="1258349"/>
            <a:ext cx="4035804" cy="2491530"/>
          </a:xfrm>
        </p:spPr>
        <p:txBody>
          <a:bodyPr vert="horz" lIns="91440" tIns="45720" rIns="91440" bIns="45720" rtlCol="0" anchor="t">
            <a:normAutofit/>
          </a:bodyPr>
          <a:lstStyle/>
          <a:p>
            <a:pPr marL="0" indent="0">
              <a:buNone/>
            </a:pPr>
            <a:r>
              <a:rPr lang="en-US" sz="1400"/>
              <a:t>Advantages</a:t>
            </a:r>
          </a:p>
          <a:p>
            <a:r>
              <a:rPr lang="en-GB" sz="1400"/>
              <a:t>Allows use of conventional wheels, tyres </a:t>
            </a:r>
            <a:endParaRPr lang="en-GB" sz="1400">
              <a:cs typeface="Calibri"/>
            </a:endParaRPr>
          </a:p>
          <a:p>
            <a:r>
              <a:rPr lang="en-GB" sz="1400"/>
              <a:t>Capable of zero radius turns</a:t>
            </a:r>
            <a:endParaRPr lang="en-GB" sz="1400">
              <a:cs typeface="Calibri"/>
            </a:endParaRPr>
          </a:p>
          <a:p>
            <a:r>
              <a:rPr lang="en-GB" sz="1400"/>
              <a:t>Only one motor required per wheel</a:t>
            </a:r>
            <a:endParaRPr lang="en-GB" sz="1400">
              <a:cs typeface="Calibri"/>
            </a:endParaRPr>
          </a:p>
          <a:p>
            <a:r>
              <a:rPr lang="en-GB" sz="1400"/>
              <a:t>Maximum torque from all motors can be utilized simultaneously in forward motion and braking</a:t>
            </a:r>
          </a:p>
          <a:p>
            <a:pPr marL="0" indent="0">
              <a:buNone/>
            </a:pPr>
            <a:r>
              <a:rPr lang="en-GB" sz="1400"/>
              <a:t> </a:t>
            </a:r>
            <a:br>
              <a:rPr lang="en-GB" sz="1400"/>
            </a:br>
            <a:br>
              <a:rPr lang="en-GB" sz="1400"/>
            </a:br>
            <a:endParaRPr lang="en-US" sz="1400"/>
          </a:p>
        </p:txBody>
      </p:sp>
      <p:sp>
        <p:nvSpPr>
          <p:cNvPr id="4" name="Content Placeholder 2">
            <a:extLst>
              <a:ext uri="{FF2B5EF4-FFF2-40B4-BE49-F238E27FC236}">
                <a16:creationId xmlns:a16="http://schemas.microsoft.com/office/drawing/2014/main" id="{CE4A4FC3-0812-4EEB-B6DD-F6A9405AEF22}"/>
              </a:ext>
            </a:extLst>
          </p:cNvPr>
          <p:cNvSpPr txBox="1">
            <a:spLocks/>
          </p:cNvSpPr>
          <p:nvPr/>
        </p:nvSpPr>
        <p:spPr>
          <a:xfrm>
            <a:off x="5730380" y="1191238"/>
            <a:ext cx="4035804" cy="49186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a:t>Disadvantages</a:t>
            </a:r>
          </a:p>
          <a:p>
            <a:r>
              <a:rPr lang="en-GB" sz="1400"/>
              <a:t>Unable to move laterally (non-holonomic)</a:t>
            </a:r>
            <a:br>
              <a:rPr lang="en-GB" sz="1400"/>
            </a:br>
            <a:endParaRPr lang="en-US" sz="1400"/>
          </a:p>
        </p:txBody>
      </p:sp>
      <p:pic>
        <p:nvPicPr>
          <p:cNvPr id="6" name="Picture 5">
            <a:extLst>
              <a:ext uri="{FF2B5EF4-FFF2-40B4-BE49-F238E27FC236}">
                <a16:creationId xmlns:a16="http://schemas.microsoft.com/office/drawing/2014/main" id="{4A097511-278A-42B7-A40A-AADEBB3DD5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2778" y="3013184"/>
            <a:ext cx="2563289" cy="3347332"/>
          </a:xfrm>
          <a:prstGeom prst="rect">
            <a:avLst/>
          </a:prstGeom>
        </p:spPr>
      </p:pic>
      <p:sp>
        <p:nvSpPr>
          <p:cNvPr id="7" name="TextBox 6">
            <a:extLst>
              <a:ext uri="{FF2B5EF4-FFF2-40B4-BE49-F238E27FC236}">
                <a16:creationId xmlns:a16="http://schemas.microsoft.com/office/drawing/2014/main" id="{A583C9FB-E6F6-427E-8BA7-3BBB67C4EA69}"/>
              </a:ext>
            </a:extLst>
          </p:cNvPr>
          <p:cNvSpPr txBox="1"/>
          <p:nvPr/>
        </p:nvSpPr>
        <p:spPr>
          <a:xfrm>
            <a:off x="1493241" y="6354374"/>
            <a:ext cx="4437776" cy="276999"/>
          </a:xfrm>
          <a:prstGeom prst="rect">
            <a:avLst/>
          </a:prstGeom>
          <a:noFill/>
        </p:spPr>
        <p:txBody>
          <a:bodyPr wrap="square" rtlCol="0">
            <a:spAutoFit/>
          </a:bodyPr>
          <a:lstStyle/>
          <a:p>
            <a:r>
              <a:rPr lang="en-US" sz="1200"/>
              <a:t>[10] Visually guided mobile robot</a:t>
            </a:r>
            <a:endParaRPr lang="en-GB" sz="1200"/>
          </a:p>
        </p:txBody>
      </p:sp>
      <p:pic>
        <p:nvPicPr>
          <p:cNvPr id="9" name="Picture 8">
            <a:extLst>
              <a:ext uri="{FF2B5EF4-FFF2-40B4-BE49-F238E27FC236}">
                <a16:creationId xmlns:a16="http://schemas.microsoft.com/office/drawing/2014/main" id="{A80A016D-0B8B-4CD0-B5C5-4107A46D27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8094" y="2279238"/>
            <a:ext cx="3000375" cy="3952875"/>
          </a:xfrm>
          <a:prstGeom prst="rect">
            <a:avLst/>
          </a:prstGeom>
        </p:spPr>
      </p:pic>
      <p:sp>
        <p:nvSpPr>
          <p:cNvPr id="10" name="TextBox 9">
            <a:extLst>
              <a:ext uri="{FF2B5EF4-FFF2-40B4-BE49-F238E27FC236}">
                <a16:creationId xmlns:a16="http://schemas.microsoft.com/office/drawing/2014/main" id="{35EE2E8B-DBA3-4236-9826-B214477EC9C7}"/>
              </a:ext>
            </a:extLst>
          </p:cNvPr>
          <p:cNvSpPr txBox="1"/>
          <p:nvPr/>
        </p:nvSpPr>
        <p:spPr>
          <a:xfrm>
            <a:off x="5931017" y="6232113"/>
            <a:ext cx="5134062" cy="276999"/>
          </a:xfrm>
          <a:prstGeom prst="rect">
            <a:avLst/>
          </a:prstGeom>
          <a:noFill/>
        </p:spPr>
        <p:txBody>
          <a:bodyPr wrap="square" rtlCol="0">
            <a:spAutoFit/>
          </a:bodyPr>
          <a:lstStyle/>
          <a:p>
            <a:r>
              <a:rPr lang="en-GB" sz="1200"/>
              <a:t>https://www.innovacareconcepts.com/en/blog/news/power-wheelchair-types/</a:t>
            </a:r>
          </a:p>
        </p:txBody>
      </p:sp>
    </p:spTree>
    <p:extLst>
      <p:ext uri="{BB962C8B-B14F-4D97-AF65-F5344CB8AC3E}">
        <p14:creationId xmlns:p14="http://schemas.microsoft.com/office/powerpoint/2010/main" val="943738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B9EFB-9D2E-4AB8-A727-DC3B925502F9}"/>
              </a:ext>
            </a:extLst>
          </p:cNvPr>
          <p:cNvSpPr>
            <a:spLocks noGrp="1"/>
          </p:cNvSpPr>
          <p:nvPr>
            <p:ph type="title"/>
          </p:nvPr>
        </p:nvSpPr>
        <p:spPr/>
        <p:txBody>
          <a:bodyPr/>
          <a:lstStyle/>
          <a:p>
            <a:r>
              <a:rPr lang="en-GB">
                <a:cs typeface="Calibri Light"/>
              </a:rPr>
              <a:t>Scope</a:t>
            </a:r>
            <a:endParaRPr lang="en-GB"/>
          </a:p>
        </p:txBody>
      </p:sp>
      <p:sp>
        <p:nvSpPr>
          <p:cNvPr id="3" name="Content Placeholder 2">
            <a:extLst>
              <a:ext uri="{FF2B5EF4-FFF2-40B4-BE49-F238E27FC236}">
                <a16:creationId xmlns:a16="http://schemas.microsoft.com/office/drawing/2014/main" id="{8636D7A7-DF18-4D98-BEA5-70A454D64B3F}"/>
              </a:ext>
            </a:extLst>
          </p:cNvPr>
          <p:cNvSpPr>
            <a:spLocks noGrp="1"/>
          </p:cNvSpPr>
          <p:nvPr>
            <p:ph idx="1"/>
          </p:nvPr>
        </p:nvSpPr>
        <p:spPr/>
        <p:txBody>
          <a:bodyPr vert="horz" lIns="91440" tIns="45720" rIns="91440" bIns="45720" rtlCol="0" anchor="t">
            <a:normAutofit lnSpcReduction="10000"/>
          </a:bodyPr>
          <a:lstStyle/>
          <a:p>
            <a:r>
              <a:rPr lang="en-GB">
                <a:cs typeface="Calibri"/>
              </a:rPr>
              <a:t>Introduction</a:t>
            </a:r>
          </a:p>
          <a:p>
            <a:r>
              <a:rPr lang="en-GB">
                <a:cs typeface="Calibri"/>
              </a:rPr>
              <a:t>Project goals</a:t>
            </a:r>
          </a:p>
          <a:p>
            <a:r>
              <a:rPr lang="en-GB">
                <a:cs typeface="Calibri"/>
              </a:rPr>
              <a:t>Requirements in order to reach our goals</a:t>
            </a:r>
          </a:p>
          <a:p>
            <a:r>
              <a:rPr lang="en-GB">
                <a:cs typeface="Calibri"/>
              </a:rPr>
              <a:t>Concept so far </a:t>
            </a:r>
          </a:p>
          <a:p>
            <a:r>
              <a:rPr lang="en-GB">
                <a:cs typeface="Calibri"/>
              </a:rPr>
              <a:t>Simulation so far</a:t>
            </a:r>
          </a:p>
          <a:p>
            <a:r>
              <a:rPr lang="en-GB">
                <a:cs typeface="Calibri"/>
              </a:rPr>
              <a:t>Gantt chart for project plan</a:t>
            </a:r>
          </a:p>
          <a:p>
            <a:endParaRPr lang="en-GB">
              <a:cs typeface="Calibri"/>
            </a:endParaRPr>
          </a:p>
          <a:p>
            <a:r>
              <a:rPr lang="en-GB">
                <a:cs typeface="Calibri"/>
              </a:rPr>
              <a:t>Hold all questions until the end</a:t>
            </a:r>
          </a:p>
          <a:p>
            <a:r>
              <a:rPr lang="en-GB">
                <a:cs typeface="Calibri"/>
              </a:rPr>
              <a:t>Disconnection</a:t>
            </a:r>
          </a:p>
        </p:txBody>
      </p:sp>
    </p:spTree>
    <p:extLst>
      <p:ext uri="{BB962C8B-B14F-4D97-AF65-F5344CB8AC3E}">
        <p14:creationId xmlns:p14="http://schemas.microsoft.com/office/powerpoint/2010/main" val="39652999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994F47-E44F-44C2-90AC-3131074C7C27}"/>
              </a:ext>
            </a:extLst>
          </p:cNvPr>
          <p:cNvSpPr>
            <a:spLocks noGrp="1"/>
          </p:cNvSpPr>
          <p:nvPr>
            <p:ph idx="1"/>
          </p:nvPr>
        </p:nvSpPr>
        <p:spPr>
          <a:xfrm>
            <a:off x="838200" y="718569"/>
            <a:ext cx="10515600" cy="5458394"/>
          </a:xfrm>
        </p:spPr>
        <p:txBody>
          <a:bodyPr vert="horz" lIns="91440" tIns="45720" rIns="91440" bIns="45720" rtlCol="0" anchor="t">
            <a:normAutofit/>
          </a:bodyPr>
          <a:lstStyle/>
          <a:p>
            <a:pPr marL="0" indent="0">
              <a:buNone/>
            </a:pPr>
            <a:r>
              <a:rPr lang="en-GB">
                <a:cs typeface="Calibri" panose="020F0502020204030204"/>
              </a:rPr>
              <a:t>4.  Air filtration system </a:t>
            </a:r>
          </a:p>
        </p:txBody>
      </p:sp>
      <p:pic>
        <p:nvPicPr>
          <p:cNvPr id="2" name="Picture 3" descr="Diagram&#10;&#10;Description automatically generated">
            <a:extLst>
              <a:ext uri="{FF2B5EF4-FFF2-40B4-BE49-F238E27FC236}">
                <a16:creationId xmlns:a16="http://schemas.microsoft.com/office/drawing/2014/main" id="{8DF8B722-213B-4FF3-8CAE-21601F04C531}"/>
              </a:ext>
            </a:extLst>
          </p:cNvPr>
          <p:cNvPicPr>
            <a:picLocks noChangeAspect="1"/>
          </p:cNvPicPr>
          <p:nvPr/>
        </p:nvPicPr>
        <p:blipFill>
          <a:blip r:embed="rId2"/>
          <a:stretch>
            <a:fillRect/>
          </a:stretch>
        </p:blipFill>
        <p:spPr>
          <a:xfrm>
            <a:off x="8309020" y="994893"/>
            <a:ext cx="2743200" cy="2743200"/>
          </a:xfrm>
          <a:prstGeom prst="rect">
            <a:avLst/>
          </a:prstGeom>
        </p:spPr>
      </p:pic>
      <p:sp>
        <p:nvSpPr>
          <p:cNvPr id="4" name="TextBox 3">
            <a:extLst>
              <a:ext uri="{FF2B5EF4-FFF2-40B4-BE49-F238E27FC236}">
                <a16:creationId xmlns:a16="http://schemas.microsoft.com/office/drawing/2014/main" id="{41B97A37-EE2F-4A03-9BCB-E784E5BA3429}"/>
              </a:ext>
            </a:extLst>
          </p:cNvPr>
          <p:cNvSpPr txBox="1"/>
          <p:nvPr/>
        </p:nvSpPr>
        <p:spPr>
          <a:xfrm>
            <a:off x="1086118" y="1837386"/>
            <a:ext cx="4546242"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600">
                <a:cs typeface="Calibri"/>
              </a:rPr>
              <a:t>Needs to have a low profile (not interrupt the main task of the robot)</a:t>
            </a:r>
          </a:p>
          <a:p>
            <a:pPr marL="285750" indent="-285750">
              <a:buFont typeface="Arial"/>
              <a:buChar char="•"/>
            </a:pPr>
            <a:r>
              <a:rPr lang="en-GB" sz="1600">
                <a:cs typeface="Calibri"/>
              </a:rPr>
              <a:t>Filters need to be easy to change</a:t>
            </a:r>
          </a:p>
          <a:p>
            <a:pPr marL="285750" indent="-285750">
              <a:buFont typeface="Arial"/>
              <a:buChar char="•"/>
            </a:pPr>
            <a:r>
              <a:rPr lang="en-GB" sz="1600">
                <a:cs typeface="Calibri"/>
              </a:rPr>
              <a:t>UVC light must be confined to reduce contact with humans</a:t>
            </a:r>
          </a:p>
          <a:p>
            <a:pPr marL="285750" indent="-285750">
              <a:buFont typeface="Arial"/>
              <a:buChar char="•"/>
            </a:pPr>
            <a:endParaRPr lang="en-GB" sz="1600">
              <a:cs typeface="Calibri"/>
            </a:endParaRPr>
          </a:p>
          <a:p>
            <a:pPr marL="285750" indent="-285750">
              <a:buFont typeface="Arial"/>
              <a:buChar char="•"/>
            </a:pPr>
            <a:endParaRPr lang="en-GB" sz="1600">
              <a:cs typeface="Calibri"/>
            </a:endParaRPr>
          </a:p>
          <a:p>
            <a:pPr marL="285750" indent="-285750">
              <a:buFont typeface="Arial"/>
              <a:buChar char="•"/>
            </a:pPr>
            <a:endParaRPr lang="en-GB" sz="1600">
              <a:cs typeface="Calibri"/>
            </a:endParaRPr>
          </a:p>
        </p:txBody>
      </p:sp>
      <p:pic>
        <p:nvPicPr>
          <p:cNvPr id="5" name="Picture 5" descr="A picture containing light&#10;&#10;Description automatically generated">
            <a:extLst>
              <a:ext uri="{FF2B5EF4-FFF2-40B4-BE49-F238E27FC236}">
                <a16:creationId xmlns:a16="http://schemas.microsoft.com/office/drawing/2014/main" id="{D7B6AAB5-F00E-41BD-A41C-274C3D5E4185}"/>
              </a:ext>
            </a:extLst>
          </p:cNvPr>
          <p:cNvPicPr>
            <a:picLocks noChangeAspect="1"/>
          </p:cNvPicPr>
          <p:nvPr/>
        </p:nvPicPr>
        <p:blipFill>
          <a:blip r:embed="rId3"/>
          <a:stretch>
            <a:fillRect/>
          </a:stretch>
        </p:blipFill>
        <p:spPr>
          <a:xfrm>
            <a:off x="4477555" y="3269200"/>
            <a:ext cx="2743200" cy="2959768"/>
          </a:xfrm>
          <a:prstGeom prst="rect">
            <a:avLst/>
          </a:prstGeom>
        </p:spPr>
      </p:pic>
    </p:spTree>
    <p:extLst>
      <p:ext uri="{BB962C8B-B14F-4D97-AF65-F5344CB8AC3E}">
        <p14:creationId xmlns:p14="http://schemas.microsoft.com/office/powerpoint/2010/main" val="35062956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D3D1B-5A02-42EC-828E-2FDC37E392E3}"/>
              </a:ext>
            </a:extLst>
          </p:cNvPr>
          <p:cNvSpPr>
            <a:spLocks noGrp="1"/>
          </p:cNvSpPr>
          <p:nvPr>
            <p:ph type="title"/>
          </p:nvPr>
        </p:nvSpPr>
        <p:spPr/>
        <p:txBody>
          <a:bodyPr/>
          <a:lstStyle/>
          <a:p>
            <a:r>
              <a:rPr lang="en-GB">
                <a:cs typeface="Calibri Light"/>
              </a:rPr>
              <a:t>Concept so far </a:t>
            </a:r>
            <a:endParaRPr lang="en-GB"/>
          </a:p>
        </p:txBody>
      </p:sp>
      <p:pic>
        <p:nvPicPr>
          <p:cNvPr id="4" name="Picture 4" descr="A picture containing floor, indoor, tiled&#10;&#10;Description automatically generated">
            <a:extLst>
              <a:ext uri="{FF2B5EF4-FFF2-40B4-BE49-F238E27FC236}">
                <a16:creationId xmlns:a16="http://schemas.microsoft.com/office/drawing/2014/main" id="{D2D85A9E-67C1-4173-B57D-AE72B1E8B627}"/>
              </a:ext>
            </a:extLst>
          </p:cNvPr>
          <p:cNvPicPr>
            <a:picLocks noChangeAspect="1"/>
          </p:cNvPicPr>
          <p:nvPr/>
        </p:nvPicPr>
        <p:blipFill>
          <a:blip r:embed="rId2"/>
          <a:stretch>
            <a:fillRect/>
          </a:stretch>
        </p:blipFill>
        <p:spPr>
          <a:xfrm>
            <a:off x="7171386" y="1318190"/>
            <a:ext cx="2743200" cy="2804944"/>
          </a:xfrm>
          <a:prstGeom prst="rect">
            <a:avLst/>
          </a:prstGeom>
        </p:spPr>
      </p:pic>
      <p:pic>
        <p:nvPicPr>
          <p:cNvPr id="5" name="Picture 5" descr="A picture containing floor, indoor, square, tiled&#10;&#10;Description automatically generated">
            <a:extLst>
              <a:ext uri="{FF2B5EF4-FFF2-40B4-BE49-F238E27FC236}">
                <a16:creationId xmlns:a16="http://schemas.microsoft.com/office/drawing/2014/main" id="{F3A13128-F1BD-48A2-A297-538D12443F29}"/>
              </a:ext>
            </a:extLst>
          </p:cNvPr>
          <p:cNvPicPr>
            <a:picLocks noChangeAspect="1"/>
          </p:cNvPicPr>
          <p:nvPr/>
        </p:nvPicPr>
        <p:blipFill>
          <a:blip r:embed="rId3"/>
          <a:stretch>
            <a:fillRect/>
          </a:stretch>
        </p:blipFill>
        <p:spPr>
          <a:xfrm>
            <a:off x="1891048" y="1974214"/>
            <a:ext cx="3451538" cy="2984698"/>
          </a:xfrm>
          <a:prstGeom prst="rect">
            <a:avLst/>
          </a:prstGeom>
        </p:spPr>
      </p:pic>
    </p:spTree>
    <p:extLst>
      <p:ext uri="{BB962C8B-B14F-4D97-AF65-F5344CB8AC3E}">
        <p14:creationId xmlns:p14="http://schemas.microsoft.com/office/powerpoint/2010/main" val="12852930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iagram, engineering drawing&#10;&#10;Description automatically generated">
            <a:extLst>
              <a:ext uri="{FF2B5EF4-FFF2-40B4-BE49-F238E27FC236}">
                <a16:creationId xmlns:a16="http://schemas.microsoft.com/office/drawing/2014/main" id="{777796BF-7F1B-412F-A3BD-E843F460AD22}"/>
              </a:ext>
            </a:extLst>
          </p:cNvPr>
          <p:cNvPicPr>
            <a:picLocks noGrp="1" noChangeAspect="1"/>
          </p:cNvPicPr>
          <p:nvPr>
            <p:ph idx="1"/>
          </p:nvPr>
        </p:nvPicPr>
        <p:blipFill>
          <a:blip r:embed="rId2"/>
          <a:stretch>
            <a:fillRect/>
          </a:stretch>
        </p:blipFill>
        <p:spPr>
          <a:xfrm>
            <a:off x="790617" y="833438"/>
            <a:ext cx="5594266" cy="3875088"/>
          </a:xfrm>
        </p:spPr>
      </p:pic>
      <p:sp>
        <p:nvSpPr>
          <p:cNvPr id="5" name="TextBox 4">
            <a:extLst>
              <a:ext uri="{FF2B5EF4-FFF2-40B4-BE49-F238E27FC236}">
                <a16:creationId xmlns:a16="http://schemas.microsoft.com/office/drawing/2014/main" id="{A8045261-EC17-4D18-A9A7-9F71DABAD85E}"/>
              </a:ext>
            </a:extLst>
          </p:cNvPr>
          <p:cNvSpPr txBox="1"/>
          <p:nvPr/>
        </p:nvSpPr>
        <p:spPr>
          <a:xfrm>
            <a:off x="6703658" y="833437"/>
            <a:ext cx="5023744"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panose="020B0604020202020204" pitchFamily="34" charset="0"/>
              <a:buChar char="•"/>
            </a:pPr>
            <a:r>
              <a:rPr lang="en-US" sz="1600"/>
              <a:t>Base measures 0.5x0.5x0.185 metres</a:t>
            </a:r>
          </a:p>
          <a:p>
            <a:pPr marL="285750" indent="-285750" algn="l">
              <a:buFont typeface="Arial" panose="020B0604020202020204" pitchFamily="34" charset="0"/>
              <a:buChar char="•"/>
            </a:pPr>
            <a:r>
              <a:rPr lang="en-US" sz="1600"/>
              <a:t>High torque DC motors avoid the need for a gearbox</a:t>
            </a:r>
          </a:p>
          <a:p>
            <a:pPr marL="285750" indent="-285750" algn="l">
              <a:buFont typeface="Arial" panose="020B0604020202020204" pitchFamily="34" charset="0"/>
              <a:buChar char="•"/>
            </a:pPr>
            <a:r>
              <a:rPr lang="en-US" sz="1600"/>
              <a:t>Belt reduction used for quiet running</a:t>
            </a:r>
          </a:p>
          <a:p>
            <a:pPr marL="285750" indent="-285750" algn="l">
              <a:buFont typeface="Arial" panose="020B0604020202020204" pitchFamily="34" charset="0"/>
              <a:buChar char="•"/>
            </a:pPr>
            <a:r>
              <a:rPr lang="en-US" sz="1600"/>
              <a:t>Driven wheels at front aid maneuverability, and provides more grip when braking</a:t>
            </a:r>
          </a:p>
        </p:txBody>
      </p:sp>
    </p:spTree>
    <p:extLst>
      <p:ext uri="{BB962C8B-B14F-4D97-AF65-F5344CB8AC3E}">
        <p14:creationId xmlns:p14="http://schemas.microsoft.com/office/powerpoint/2010/main" val="23761271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D536D-4C7C-4F0A-8E7C-22741A253764}"/>
              </a:ext>
            </a:extLst>
          </p:cNvPr>
          <p:cNvSpPr>
            <a:spLocks noGrp="1"/>
          </p:cNvSpPr>
          <p:nvPr>
            <p:ph type="title"/>
          </p:nvPr>
        </p:nvSpPr>
        <p:spPr/>
        <p:txBody>
          <a:bodyPr/>
          <a:lstStyle/>
          <a:p>
            <a:r>
              <a:rPr lang="en-GB">
                <a:cs typeface="Calibri Light"/>
              </a:rPr>
              <a:t>Simulation so far</a:t>
            </a:r>
            <a:endParaRPr lang="en-GB"/>
          </a:p>
        </p:txBody>
      </p:sp>
      <p:pic>
        <p:nvPicPr>
          <p:cNvPr id="4" name="Picture 4" descr="A picture containing floor&#10;&#10;Description automatically generated">
            <a:extLst>
              <a:ext uri="{FF2B5EF4-FFF2-40B4-BE49-F238E27FC236}">
                <a16:creationId xmlns:a16="http://schemas.microsoft.com/office/drawing/2014/main" id="{AE237D42-4926-46D7-8D59-70714220BBC5}"/>
              </a:ext>
            </a:extLst>
          </p:cNvPr>
          <p:cNvPicPr>
            <a:picLocks noGrp="1" noChangeAspect="1"/>
          </p:cNvPicPr>
          <p:nvPr>
            <p:ph idx="1"/>
          </p:nvPr>
        </p:nvPicPr>
        <p:blipFill>
          <a:blip r:embed="rId2"/>
          <a:stretch>
            <a:fillRect/>
          </a:stretch>
        </p:blipFill>
        <p:spPr>
          <a:xfrm>
            <a:off x="838200" y="2890610"/>
            <a:ext cx="8396288" cy="2967492"/>
          </a:xfrm>
        </p:spPr>
      </p:pic>
    </p:spTree>
    <p:extLst>
      <p:ext uri="{BB962C8B-B14F-4D97-AF65-F5344CB8AC3E}">
        <p14:creationId xmlns:p14="http://schemas.microsoft.com/office/powerpoint/2010/main" val="3391348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173B-AF08-4B58-B439-9EDF9C64AAFD}"/>
              </a:ext>
            </a:extLst>
          </p:cNvPr>
          <p:cNvSpPr>
            <a:spLocks noGrp="1"/>
          </p:cNvSpPr>
          <p:nvPr>
            <p:ph type="title"/>
          </p:nvPr>
        </p:nvSpPr>
        <p:spPr/>
        <p:txBody>
          <a:bodyPr/>
          <a:lstStyle/>
          <a:p>
            <a:r>
              <a:rPr lang="en-GB">
                <a:cs typeface="Calibri Light"/>
              </a:rPr>
              <a:t>Project plan</a:t>
            </a:r>
          </a:p>
        </p:txBody>
      </p:sp>
      <p:pic>
        <p:nvPicPr>
          <p:cNvPr id="4" name="Picture 4" descr="Table&#10;&#10;Description automatically generated">
            <a:extLst>
              <a:ext uri="{FF2B5EF4-FFF2-40B4-BE49-F238E27FC236}">
                <a16:creationId xmlns:a16="http://schemas.microsoft.com/office/drawing/2014/main" id="{E5A2C335-8BBF-4BA6-BD46-4DD34F5EE41D}"/>
              </a:ext>
            </a:extLst>
          </p:cNvPr>
          <p:cNvPicPr>
            <a:picLocks noChangeAspect="1"/>
          </p:cNvPicPr>
          <p:nvPr/>
        </p:nvPicPr>
        <p:blipFill>
          <a:blip r:embed="rId2"/>
          <a:stretch>
            <a:fillRect/>
          </a:stretch>
        </p:blipFill>
        <p:spPr>
          <a:xfrm>
            <a:off x="1096682" y="1458305"/>
            <a:ext cx="9757507" cy="4357444"/>
          </a:xfrm>
          <a:prstGeom prst="rect">
            <a:avLst/>
          </a:prstGeom>
        </p:spPr>
      </p:pic>
    </p:spTree>
    <p:extLst>
      <p:ext uri="{BB962C8B-B14F-4D97-AF65-F5344CB8AC3E}">
        <p14:creationId xmlns:p14="http://schemas.microsoft.com/office/powerpoint/2010/main" val="297010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8AB5C-54FC-490A-8B59-E40E60224492}"/>
              </a:ext>
            </a:extLst>
          </p:cNvPr>
          <p:cNvSpPr>
            <a:spLocks noGrp="1"/>
          </p:cNvSpPr>
          <p:nvPr>
            <p:ph type="title"/>
          </p:nvPr>
        </p:nvSpPr>
        <p:spPr/>
        <p:txBody>
          <a:bodyPr>
            <a:normAutofit/>
          </a:bodyPr>
          <a:lstStyle/>
          <a:p>
            <a:r>
              <a:rPr lang="en-US" sz="2800">
                <a:cs typeface="Calibri Light"/>
              </a:rPr>
              <a:t>Risks and possible mitigations</a:t>
            </a:r>
            <a:endParaRPr lang="en-US" sz="2800"/>
          </a:p>
        </p:txBody>
      </p:sp>
      <p:sp>
        <p:nvSpPr>
          <p:cNvPr id="3" name="Content Placeholder 2">
            <a:extLst>
              <a:ext uri="{FF2B5EF4-FFF2-40B4-BE49-F238E27FC236}">
                <a16:creationId xmlns:a16="http://schemas.microsoft.com/office/drawing/2014/main" id="{35088135-517C-4B94-A891-68C72BFB67F8}"/>
              </a:ext>
            </a:extLst>
          </p:cNvPr>
          <p:cNvSpPr>
            <a:spLocks noGrp="1"/>
          </p:cNvSpPr>
          <p:nvPr>
            <p:ph idx="1"/>
          </p:nvPr>
        </p:nvSpPr>
        <p:spPr>
          <a:xfrm>
            <a:off x="838200" y="1539875"/>
            <a:ext cx="10515600" cy="2614875"/>
          </a:xfrm>
        </p:spPr>
        <p:txBody>
          <a:bodyPr vert="horz" lIns="91440" tIns="45720" rIns="91440" bIns="45720" rtlCol="0" anchor="t">
            <a:normAutofit/>
          </a:bodyPr>
          <a:lstStyle/>
          <a:p>
            <a:pPr marL="0" indent="0">
              <a:buNone/>
            </a:pPr>
            <a:r>
              <a:rPr lang="en-US" sz="1400"/>
              <a:t>Robot collision:</a:t>
            </a:r>
          </a:p>
          <a:p>
            <a:r>
              <a:rPr lang="en-US" sz="1400"/>
              <a:t> Speed limited to walking pace</a:t>
            </a:r>
            <a:endParaRPr lang="en-US" sz="1400">
              <a:cs typeface="Calibri"/>
            </a:endParaRPr>
          </a:p>
          <a:p>
            <a:r>
              <a:rPr lang="en-US" sz="1400"/>
              <a:t> Triple redundant obstacle sensing (bumper, ultrasound, RGBD)</a:t>
            </a:r>
            <a:endParaRPr lang="en-US" sz="1400">
              <a:cs typeface="Calibri"/>
            </a:endParaRPr>
          </a:p>
          <a:p>
            <a:pPr marL="0" indent="0">
              <a:buNone/>
            </a:pPr>
            <a:r>
              <a:rPr lang="en-US" sz="1400"/>
              <a:t>Internal contamination with pathogens:</a:t>
            </a:r>
            <a:endParaRPr lang="en-US" sz="1400">
              <a:cs typeface="Calibri"/>
            </a:endParaRPr>
          </a:p>
          <a:p>
            <a:r>
              <a:rPr lang="en-US" sz="1400"/>
              <a:t>Internal space kept above 60c for food storage or suitable temperature for specific medication.</a:t>
            </a:r>
            <a:endParaRPr lang="en-US" sz="1400">
              <a:cs typeface="Calibri"/>
            </a:endParaRPr>
          </a:p>
          <a:p>
            <a:r>
              <a:rPr lang="en-US" sz="1400"/>
              <a:t>Internal space heated above 75c when empty and charging </a:t>
            </a:r>
            <a:endParaRPr lang="en-US" sz="1400">
              <a:cs typeface="Calibri"/>
            </a:endParaRPr>
          </a:p>
          <a:p>
            <a:r>
              <a:rPr lang="en-US" sz="1400"/>
              <a:t>Lower slots utilized first, so that clean trays are always above any potentially infected trays </a:t>
            </a:r>
            <a:endParaRPr lang="en-US" sz="1400">
              <a:cs typeface="Calibri"/>
            </a:endParaRPr>
          </a:p>
        </p:txBody>
      </p:sp>
    </p:spTree>
    <p:extLst>
      <p:ext uri="{BB962C8B-B14F-4D97-AF65-F5344CB8AC3E}">
        <p14:creationId xmlns:p14="http://schemas.microsoft.com/office/powerpoint/2010/main" val="16221763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4DF68-B055-4AE5-9456-F9F8FCFC90E9}"/>
              </a:ext>
            </a:extLst>
          </p:cNvPr>
          <p:cNvSpPr>
            <a:spLocks noGrp="1"/>
          </p:cNvSpPr>
          <p:nvPr>
            <p:ph type="title"/>
          </p:nvPr>
        </p:nvSpPr>
        <p:spPr/>
        <p:txBody>
          <a:bodyPr/>
          <a:lstStyle/>
          <a:p>
            <a:r>
              <a:rPr lang="en-GB">
                <a:cs typeface="Calibri Light"/>
              </a:rPr>
              <a:t>References/added points</a:t>
            </a:r>
            <a:endParaRPr lang="en-GB"/>
          </a:p>
        </p:txBody>
      </p:sp>
      <p:sp>
        <p:nvSpPr>
          <p:cNvPr id="3" name="Content Placeholder 2">
            <a:extLst>
              <a:ext uri="{FF2B5EF4-FFF2-40B4-BE49-F238E27FC236}">
                <a16:creationId xmlns:a16="http://schemas.microsoft.com/office/drawing/2014/main" id="{07E03AC6-404D-4693-9B28-B13134EC3514}"/>
              </a:ext>
            </a:extLst>
          </p:cNvPr>
          <p:cNvSpPr>
            <a:spLocks noGrp="1"/>
          </p:cNvSpPr>
          <p:nvPr>
            <p:ph idx="1"/>
          </p:nvPr>
        </p:nvSpPr>
        <p:spPr>
          <a:xfrm>
            <a:off x="838200" y="1355108"/>
            <a:ext cx="5837808" cy="4351338"/>
          </a:xfrm>
        </p:spPr>
        <p:txBody>
          <a:bodyPr vert="horz" lIns="91440" tIns="45720" rIns="91440" bIns="45720" rtlCol="0" anchor="t">
            <a:normAutofit fontScale="92500" lnSpcReduction="10000"/>
          </a:bodyPr>
          <a:lstStyle/>
          <a:p>
            <a:pPr marL="0" indent="0">
              <a:buNone/>
            </a:pPr>
            <a:r>
              <a:rPr lang="en-GB" sz="1100"/>
              <a:t>[1] S. J. King and C. F. Weiman, "Helpmate autonomous mobile robot navigation system," in Mobile Robots V, 1991, vol. 1388: International Society for Optics and Photonics, pp. 190-198. </a:t>
            </a:r>
          </a:p>
          <a:p>
            <a:pPr marL="0" indent="0">
              <a:buNone/>
            </a:pPr>
            <a:r>
              <a:rPr lang="en-GB" sz="1100"/>
              <a:t>[2] C. A. A. Calderon, E. R. Mohan, and B. S. Ng, "Development of a hospital mobile platform for logistics tasks," Digital Communications and Networks, vol. 1, no. 2, pp. 102-111, 2015.</a:t>
            </a:r>
          </a:p>
          <a:p>
            <a:pPr marL="0" indent="0">
              <a:buNone/>
            </a:pPr>
            <a:r>
              <a:rPr lang="en-GB" sz="1100"/>
              <a:t>[3] J.-J. Bae and N. Kang, "Design optimization of a mecanum wheel to reduce vertical vibrations by the consideration of equivalent stiffness," Shock and Vibration, vol. 2016, 2016.</a:t>
            </a:r>
          </a:p>
          <a:p>
            <a:pPr marL="0" indent="0">
              <a:buNone/>
            </a:pPr>
            <a:r>
              <a:rPr lang="en-GB" sz="1100"/>
              <a:t>[4] F. Carreira, T. Canas, A. Silva, and C. </a:t>
            </a:r>
            <a:r>
              <a:rPr lang="en-GB" sz="1100" err="1"/>
              <a:t>Cardeira</a:t>
            </a:r>
            <a:r>
              <a:rPr lang="en-GB" sz="1100"/>
              <a:t>, "I-Merc: A mobile robot to deliver meals inside health services," in 2006 IEEE Conference on Robotics, Automation and Mechatronics, 2006: IEEE, pp. 1-8. </a:t>
            </a:r>
          </a:p>
          <a:p>
            <a:pPr marL="0" indent="0">
              <a:buNone/>
            </a:pPr>
            <a:r>
              <a:rPr lang="en-GB" sz="1100"/>
              <a:t>[5] M. </a:t>
            </a:r>
            <a:r>
              <a:rPr lang="en-GB" sz="1100" err="1"/>
              <a:t>Klompas</a:t>
            </a:r>
            <a:r>
              <a:rPr lang="en-GB" sz="1100"/>
              <a:t>, "Coronavirus disease 2019 (COVID-19): protecting hospitals from the invisible," ed: American College of Physicians, 2020.</a:t>
            </a:r>
          </a:p>
          <a:p>
            <a:pPr marL="0" indent="0">
              <a:buNone/>
            </a:pPr>
            <a:r>
              <a:rPr lang="en-GB" sz="1100"/>
              <a:t>[6] J. Pages, L. Marchionni, and F. Ferro, "Tiago: the modular robot that adapts to different research needs," in International workshop on robot modularity, IROS, 2016. </a:t>
            </a:r>
          </a:p>
          <a:p>
            <a:pPr marL="0" indent="0">
              <a:buNone/>
            </a:pPr>
            <a:r>
              <a:rPr lang="en-GB" sz="1100"/>
              <a:t>[7] F. </a:t>
            </a:r>
            <a:r>
              <a:rPr lang="en-GB" sz="1100" err="1"/>
              <a:t>Adăscăliţei</a:t>
            </a:r>
            <a:r>
              <a:rPr lang="en-GB" sz="1100"/>
              <a:t> and I. Doroftei, "Practical applications for mobile robots based on mecanum wheels-a systematic survey," The Romanian Review Precision Mechanics, Optics and Mechatronics, vol. 40, pp. 21-29, 2011.</a:t>
            </a:r>
          </a:p>
          <a:p>
            <a:pPr marL="0" indent="0">
              <a:buNone/>
            </a:pPr>
            <a:r>
              <a:rPr lang="en-GB" sz="1100"/>
              <a:t>[8] S. Soni, T. Mistry, and J. </a:t>
            </a:r>
            <a:r>
              <a:rPr lang="en-GB" sz="1100" err="1"/>
              <a:t>Hanath</a:t>
            </a:r>
            <a:r>
              <a:rPr lang="en-GB" sz="1100"/>
              <a:t>, "Experimental Analysis of Mecanum wheel and Omni wheel," International Journal of Innovative Science, Engineering &amp; Technology, vol. 1, no. 3, pp. 292-295, 2014.</a:t>
            </a:r>
          </a:p>
          <a:p>
            <a:pPr marL="0" indent="0">
              <a:buNone/>
            </a:pPr>
            <a:r>
              <a:rPr lang="en-GB" sz="1100"/>
              <a:t>[9] R. Holmberg and O. Khatib, "Development and control of a holonomic mobile robot for mobile manipulation tasks," The International Journal of Robotics Research, vol. 19, no. 11, pp. 1066-1074, 2000.</a:t>
            </a:r>
          </a:p>
          <a:p>
            <a:pPr marL="0" indent="0">
              <a:buNone/>
            </a:pPr>
            <a:r>
              <a:rPr lang="en-GB" sz="1100"/>
              <a:t>[10] K. A. S. </a:t>
            </a:r>
            <a:r>
              <a:rPr lang="en-GB" sz="1100" err="1"/>
              <a:t>ALJabri</a:t>
            </a:r>
            <a:r>
              <a:rPr lang="en-GB" sz="1100"/>
              <a:t> and M. S. N. Al-Din, "Visually Guided Mobile Robot."</a:t>
            </a:r>
            <a:br>
              <a:rPr lang="en-GB" sz="1100"/>
            </a:br>
            <a:br>
              <a:rPr lang="en-GB" sz="1100"/>
            </a:br>
            <a:r>
              <a:rPr lang="en-US" sz="1100">
                <a:ea typeface="+mn-lt"/>
                <a:cs typeface="+mn-lt"/>
              </a:rPr>
              <a:t>[11]        D. J. Weber, D. Anderson, and W. A. </a:t>
            </a:r>
            <a:r>
              <a:rPr lang="en-US" sz="1100" err="1">
                <a:ea typeface="+mn-lt"/>
                <a:cs typeface="+mn-lt"/>
              </a:rPr>
              <a:t>Rutala</a:t>
            </a:r>
            <a:r>
              <a:rPr lang="en-US" sz="1100">
                <a:ea typeface="+mn-lt"/>
                <a:cs typeface="+mn-lt"/>
              </a:rPr>
              <a:t>, "The role of the surface environment in healthcare-associated infections," </a:t>
            </a:r>
            <a:r>
              <a:rPr lang="en-US" sz="1100" i="1">
                <a:ea typeface="+mn-lt"/>
                <a:cs typeface="+mn-lt"/>
              </a:rPr>
              <a:t>Current opinion in infectious diseases, </a:t>
            </a:r>
            <a:r>
              <a:rPr lang="en-US" sz="1100">
                <a:ea typeface="+mn-lt"/>
                <a:cs typeface="+mn-lt"/>
              </a:rPr>
              <a:t>vol. 26, no. 4, pp. 338-344, 2013.</a:t>
            </a:r>
            <a:r>
              <a:rPr lang="en-GB" sz="1100">
                <a:ea typeface="+mn-lt"/>
                <a:cs typeface="+mn-lt"/>
              </a:rPr>
              <a:t> </a:t>
            </a:r>
          </a:p>
          <a:p>
            <a:pPr marL="0" indent="0">
              <a:buNone/>
            </a:pPr>
            <a:endParaRPr lang="en-GB" sz="1100"/>
          </a:p>
          <a:p>
            <a:pPr marL="0" indent="0">
              <a:buNone/>
            </a:pPr>
            <a:endParaRPr lang="en-GB" sz="1100"/>
          </a:p>
        </p:txBody>
      </p:sp>
    </p:spTree>
    <p:extLst>
      <p:ext uri="{BB962C8B-B14F-4D97-AF65-F5344CB8AC3E}">
        <p14:creationId xmlns:p14="http://schemas.microsoft.com/office/powerpoint/2010/main" val="16360922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CD59E-CAA9-4BA2-8977-79CE39413596}"/>
              </a:ext>
            </a:extLst>
          </p:cNvPr>
          <p:cNvSpPr>
            <a:spLocks noGrp="1"/>
          </p:cNvSpPr>
          <p:nvPr>
            <p:ph type="ctrTitle"/>
          </p:nvPr>
        </p:nvSpPr>
        <p:spPr/>
        <p:txBody>
          <a:bodyPr/>
          <a:lstStyle/>
          <a:p>
            <a:r>
              <a:rPr lang="en-GB">
                <a:cs typeface="Calibri Light"/>
              </a:rPr>
              <a:t>Thanks for listening!!</a:t>
            </a:r>
            <a:br>
              <a:rPr lang="en-GB">
                <a:cs typeface="Calibri Light"/>
              </a:rPr>
            </a:br>
            <a:endParaRPr lang="en-GB"/>
          </a:p>
        </p:txBody>
      </p:sp>
      <p:sp>
        <p:nvSpPr>
          <p:cNvPr id="3" name="Subtitle 2">
            <a:extLst>
              <a:ext uri="{FF2B5EF4-FFF2-40B4-BE49-F238E27FC236}">
                <a16:creationId xmlns:a16="http://schemas.microsoft.com/office/drawing/2014/main" id="{64AA453D-B59B-4D24-ACD0-ADFDEDAD1583}"/>
              </a:ext>
            </a:extLst>
          </p:cNvPr>
          <p:cNvSpPr>
            <a:spLocks noGrp="1"/>
          </p:cNvSpPr>
          <p:nvPr>
            <p:ph type="subTitle" idx="1"/>
          </p:nvPr>
        </p:nvSpPr>
        <p:spPr/>
        <p:txBody>
          <a:bodyPr vert="horz" lIns="91440" tIns="45720" rIns="91440" bIns="45720" rtlCol="0" anchor="t">
            <a:normAutofit/>
          </a:bodyPr>
          <a:lstStyle/>
          <a:p>
            <a:r>
              <a:rPr lang="en-GB">
                <a:cs typeface="Calibri"/>
              </a:rPr>
              <a:t>Questions??</a:t>
            </a:r>
            <a:endParaRPr lang="en-GB"/>
          </a:p>
        </p:txBody>
      </p:sp>
    </p:spTree>
    <p:extLst>
      <p:ext uri="{BB962C8B-B14F-4D97-AF65-F5344CB8AC3E}">
        <p14:creationId xmlns:p14="http://schemas.microsoft.com/office/powerpoint/2010/main" val="826582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81D8D-8CDF-4CB6-9694-FE295576CAB0}"/>
              </a:ext>
            </a:extLst>
          </p:cNvPr>
          <p:cNvSpPr>
            <a:spLocks noGrp="1"/>
          </p:cNvSpPr>
          <p:nvPr>
            <p:ph type="title"/>
          </p:nvPr>
        </p:nvSpPr>
        <p:spPr/>
        <p:txBody>
          <a:bodyPr/>
          <a:lstStyle/>
          <a:p>
            <a:r>
              <a:rPr lang="en-GB">
                <a:cs typeface="Calibri Light"/>
              </a:rPr>
              <a:t>Motivation</a:t>
            </a:r>
            <a:br>
              <a:rPr lang="en-GB">
                <a:cs typeface="Calibri Light"/>
              </a:rPr>
            </a:br>
            <a:endParaRPr lang="en-GB"/>
          </a:p>
        </p:txBody>
      </p:sp>
      <p:sp>
        <p:nvSpPr>
          <p:cNvPr id="3" name="Content Placeholder 2">
            <a:extLst>
              <a:ext uri="{FF2B5EF4-FFF2-40B4-BE49-F238E27FC236}">
                <a16:creationId xmlns:a16="http://schemas.microsoft.com/office/drawing/2014/main" id="{90238AB5-4359-4622-9360-20865C6B024B}"/>
              </a:ext>
            </a:extLst>
          </p:cNvPr>
          <p:cNvSpPr>
            <a:spLocks noGrp="1"/>
          </p:cNvSpPr>
          <p:nvPr>
            <p:ph idx="1"/>
          </p:nvPr>
        </p:nvSpPr>
        <p:spPr>
          <a:xfrm>
            <a:off x="662031" y="1565566"/>
            <a:ext cx="10515600" cy="4351338"/>
          </a:xfrm>
        </p:spPr>
        <p:txBody>
          <a:bodyPr vert="horz" lIns="91440" tIns="45720" rIns="91440" bIns="45720" rtlCol="0" anchor="t">
            <a:normAutofit/>
          </a:bodyPr>
          <a:lstStyle/>
          <a:p>
            <a:r>
              <a:rPr lang="en-GB" sz="1600">
                <a:cs typeface="Calibri" panose="020F0502020204030204"/>
              </a:rPr>
              <a:t>Hospital staff must often care for many patients simultaneously.</a:t>
            </a:r>
          </a:p>
          <a:p>
            <a:r>
              <a:rPr lang="en-GB" sz="1600">
                <a:cs typeface="Calibri" panose="020F0502020204030204"/>
              </a:rPr>
              <a:t>Delivering food or medicines to a patient suffering from an infectious disease requires time-consuming sanitization procedures.</a:t>
            </a:r>
          </a:p>
          <a:p>
            <a:r>
              <a:rPr lang="en-GB" sz="1600">
                <a:cs typeface="Calibri" panose="020F0502020204030204"/>
              </a:rPr>
              <a:t>Risk is not completely eliminated</a:t>
            </a:r>
          </a:p>
          <a:p>
            <a:r>
              <a:rPr lang="en-GB" sz="1600">
                <a:ea typeface="+mn-lt"/>
                <a:cs typeface="+mn-lt"/>
              </a:rPr>
              <a:t>Hand contamination with MRSA occurs as often when healthcare staff touch contaminated surfaces as with direct contact with an infected patient [11]</a:t>
            </a:r>
            <a:endParaRPr lang="en-GB" sz="1600">
              <a:cs typeface="Calibri" panose="020F0502020204030204"/>
            </a:endParaRPr>
          </a:p>
          <a:p>
            <a:r>
              <a:rPr lang="en-GB" sz="1600">
                <a:cs typeface="Calibri" panose="020F0502020204030204"/>
              </a:rPr>
              <a:t>A robot could be used to complete these tasks, freeing time for nurses to conduct more important tasks.</a:t>
            </a:r>
          </a:p>
        </p:txBody>
      </p:sp>
    </p:spTree>
    <p:extLst>
      <p:ext uri="{BB962C8B-B14F-4D97-AF65-F5344CB8AC3E}">
        <p14:creationId xmlns:p14="http://schemas.microsoft.com/office/powerpoint/2010/main" val="1379508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81D8D-8CDF-4CB6-9694-FE295576CAB0}"/>
              </a:ext>
            </a:extLst>
          </p:cNvPr>
          <p:cNvSpPr>
            <a:spLocks noGrp="1"/>
          </p:cNvSpPr>
          <p:nvPr>
            <p:ph type="title"/>
          </p:nvPr>
        </p:nvSpPr>
        <p:spPr/>
        <p:txBody>
          <a:bodyPr/>
          <a:lstStyle/>
          <a:p>
            <a:r>
              <a:rPr lang="en-GB">
                <a:cs typeface="Calibri Light"/>
              </a:rPr>
              <a:t>Introduction</a:t>
            </a:r>
            <a:endParaRPr lang="en-GB"/>
          </a:p>
        </p:txBody>
      </p:sp>
      <p:sp>
        <p:nvSpPr>
          <p:cNvPr id="3" name="Content Placeholder 2">
            <a:extLst>
              <a:ext uri="{FF2B5EF4-FFF2-40B4-BE49-F238E27FC236}">
                <a16:creationId xmlns:a16="http://schemas.microsoft.com/office/drawing/2014/main" id="{90238AB5-4359-4622-9360-20865C6B024B}"/>
              </a:ext>
            </a:extLst>
          </p:cNvPr>
          <p:cNvSpPr>
            <a:spLocks noGrp="1"/>
          </p:cNvSpPr>
          <p:nvPr>
            <p:ph idx="1"/>
          </p:nvPr>
        </p:nvSpPr>
        <p:spPr>
          <a:xfrm>
            <a:off x="662031" y="1565566"/>
            <a:ext cx="10515600" cy="4351338"/>
          </a:xfrm>
        </p:spPr>
        <p:txBody>
          <a:bodyPr vert="horz" lIns="91440" tIns="45720" rIns="91440" bIns="45720" rtlCol="0" anchor="t">
            <a:normAutofit/>
          </a:bodyPr>
          <a:lstStyle/>
          <a:p>
            <a:pPr marL="0" indent="0">
              <a:buNone/>
            </a:pPr>
            <a:r>
              <a:rPr lang="en-GB">
                <a:cs typeface="Calibri" panose="020F0502020204030204"/>
              </a:rPr>
              <a:t>The main idea for our project is to create a logistics health care robot capable of being able to distribute material around a hospital with the use of trays. </a:t>
            </a:r>
          </a:p>
          <a:p>
            <a:pPr marL="0" indent="0">
              <a:buNone/>
            </a:pPr>
            <a:endParaRPr lang="en-GB">
              <a:cs typeface="Calibri" panose="020F0502020204030204"/>
            </a:endParaRPr>
          </a:p>
          <a:p>
            <a:r>
              <a:rPr lang="en-GB">
                <a:cs typeface="Calibri" panose="020F0502020204030204"/>
              </a:rPr>
              <a:t>Similar concepts have been implemented before…</a:t>
            </a:r>
          </a:p>
        </p:txBody>
      </p:sp>
    </p:spTree>
    <p:extLst>
      <p:ext uri="{BB962C8B-B14F-4D97-AF65-F5344CB8AC3E}">
        <p14:creationId xmlns:p14="http://schemas.microsoft.com/office/powerpoint/2010/main" val="35684640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E0DAD-513E-4884-80D7-87B76F88227F}"/>
              </a:ext>
            </a:extLst>
          </p:cNvPr>
          <p:cNvSpPr>
            <a:spLocks noGrp="1"/>
          </p:cNvSpPr>
          <p:nvPr>
            <p:ph type="title"/>
          </p:nvPr>
        </p:nvSpPr>
        <p:spPr/>
        <p:txBody>
          <a:bodyPr>
            <a:normAutofit/>
          </a:bodyPr>
          <a:lstStyle/>
          <a:p>
            <a:r>
              <a:rPr lang="en-US" sz="1800">
                <a:latin typeface="+mn-lt"/>
              </a:rPr>
              <a:t>Helpmate </a:t>
            </a:r>
            <a:r>
              <a:rPr lang="en-GB" sz="1800">
                <a:effectLst/>
                <a:latin typeface="+mn-lt"/>
                <a:ea typeface="Calibri" panose="020F0502020204030204" pitchFamily="34" charset="0"/>
                <a:cs typeface="Times New Roman" panose="02020603050405020304" pitchFamily="18" charset="0"/>
              </a:rPr>
              <a:t>autonomous mobile robot (1991) [1]</a:t>
            </a:r>
            <a:endParaRPr lang="en-GB" sz="1800">
              <a:latin typeface="+mn-lt"/>
            </a:endParaRPr>
          </a:p>
        </p:txBody>
      </p:sp>
      <p:pic>
        <p:nvPicPr>
          <p:cNvPr id="5" name="Content Placeholder 4">
            <a:extLst>
              <a:ext uri="{FF2B5EF4-FFF2-40B4-BE49-F238E27FC236}">
                <a16:creationId xmlns:a16="http://schemas.microsoft.com/office/drawing/2014/main" id="{76B87562-6D32-4F67-815A-E4DE82821AD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4822" y="1207716"/>
            <a:ext cx="4722787" cy="2919667"/>
          </a:xfrm>
        </p:spPr>
      </p:pic>
      <p:sp>
        <p:nvSpPr>
          <p:cNvPr id="7" name="TextBox 6">
            <a:extLst>
              <a:ext uri="{FF2B5EF4-FFF2-40B4-BE49-F238E27FC236}">
                <a16:creationId xmlns:a16="http://schemas.microsoft.com/office/drawing/2014/main" id="{F2A6B866-C6C0-4732-9198-F5ED61C3607F}"/>
              </a:ext>
            </a:extLst>
          </p:cNvPr>
          <p:cNvSpPr txBox="1"/>
          <p:nvPr/>
        </p:nvSpPr>
        <p:spPr>
          <a:xfrm>
            <a:off x="729842" y="4127383"/>
            <a:ext cx="9521505" cy="1200329"/>
          </a:xfrm>
          <a:prstGeom prst="rect">
            <a:avLst/>
          </a:prstGeom>
          <a:noFill/>
        </p:spPr>
        <p:txBody>
          <a:bodyPr wrap="square" rtlCol="0">
            <a:spAutoFit/>
          </a:bodyPr>
          <a:lstStyle/>
          <a:p>
            <a:pPr marL="285750" indent="-285750">
              <a:buFont typeface="Arial" panose="020B0604020202020204" pitchFamily="34" charset="0"/>
              <a:buChar char="•"/>
            </a:pPr>
            <a:r>
              <a:rPr lang="en-US"/>
              <a:t>An early implementation (~1991)</a:t>
            </a:r>
          </a:p>
          <a:p>
            <a:pPr marL="285750" indent="-285750">
              <a:buFont typeface="Arial" panose="020B0604020202020204" pitchFamily="34" charset="0"/>
              <a:buChar char="•"/>
            </a:pPr>
            <a:r>
              <a:rPr lang="en-US"/>
              <a:t>Capable of transporting meal trays</a:t>
            </a:r>
          </a:p>
          <a:p>
            <a:pPr marL="285750" indent="-285750">
              <a:buFont typeface="Arial" panose="020B0604020202020204" pitchFamily="34" charset="0"/>
              <a:buChar char="•"/>
            </a:pPr>
            <a:r>
              <a:rPr lang="en-US"/>
              <a:t>Locates itself using ceiling camera- Does not require modification of the environment</a:t>
            </a:r>
          </a:p>
          <a:p>
            <a:pPr marL="285750" indent="-285750">
              <a:buFont typeface="Arial" panose="020B0604020202020204" pitchFamily="34" charset="0"/>
              <a:buChar char="•"/>
            </a:pPr>
            <a:r>
              <a:rPr lang="en-US"/>
              <a:t>Triple redundancy object avoidance- Bumper, Sonar, Structured light</a:t>
            </a:r>
            <a:endParaRPr lang="en-GB"/>
          </a:p>
        </p:txBody>
      </p:sp>
    </p:spTree>
    <p:extLst>
      <p:ext uri="{BB962C8B-B14F-4D97-AF65-F5344CB8AC3E}">
        <p14:creationId xmlns:p14="http://schemas.microsoft.com/office/powerpoint/2010/main" val="4001299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193B2-57B2-4BE4-A3EE-79858BB62E60}"/>
              </a:ext>
            </a:extLst>
          </p:cNvPr>
          <p:cNvSpPr>
            <a:spLocks noGrp="1"/>
          </p:cNvSpPr>
          <p:nvPr>
            <p:ph type="title"/>
          </p:nvPr>
        </p:nvSpPr>
        <p:spPr>
          <a:xfrm>
            <a:off x="838200" y="365125"/>
            <a:ext cx="10515600" cy="1161671"/>
          </a:xfrm>
        </p:spPr>
        <p:txBody>
          <a:bodyPr>
            <a:normAutofit/>
          </a:bodyPr>
          <a:lstStyle/>
          <a:p>
            <a:r>
              <a:rPr lang="en-US" sz="1800" b="0" i="0" u="none" strike="noStrike" baseline="0">
                <a:solidFill>
                  <a:srgbClr val="000000"/>
                </a:solidFill>
                <a:latin typeface="+mn-lt"/>
              </a:rPr>
              <a:t>Hospital mobile platform for logistics (2015)[2]</a:t>
            </a:r>
            <a:endParaRPr lang="en-GB" sz="1800">
              <a:latin typeface="+mn-lt"/>
            </a:endParaRPr>
          </a:p>
        </p:txBody>
      </p:sp>
      <p:pic>
        <p:nvPicPr>
          <p:cNvPr id="5" name="Content Placeholder 4">
            <a:extLst>
              <a:ext uri="{FF2B5EF4-FFF2-40B4-BE49-F238E27FC236}">
                <a16:creationId xmlns:a16="http://schemas.microsoft.com/office/drawing/2014/main" id="{DEC3FAC8-4957-4F0C-9C0B-83AB2C89377D}"/>
              </a:ext>
            </a:extLst>
          </p:cNvPr>
          <p:cNvPicPr>
            <a:picLocks noGrp="1" noChangeAspect="1"/>
          </p:cNvPicPr>
          <p:nvPr>
            <p:ph idx="1"/>
          </p:nvPr>
        </p:nvPicPr>
        <p:blipFill>
          <a:blip r:embed="rId2"/>
          <a:stretch>
            <a:fillRect/>
          </a:stretch>
        </p:blipFill>
        <p:spPr>
          <a:xfrm>
            <a:off x="975910" y="1194353"/>
            <a:ext cx="4147370" cy="2234647"/>
          </a:xfrm>
        </p:spPr>
      </p:pic>
      <p:sp>
        <p:nvSpPr>
          <p:cNvPr id="7" name="TextBox 6">
            <a:extLst>
              <a:ext uri="{FF2B5EF4-FFF2-40B4-BE49-F238E27FC236}">
                <a16:creationId xmlns:a16="http://schemas.microsoft.com/office/drawing/2014/main" id="{F8B63B85-EAF4-4FFA-8D6A-CA0F5A30B79D}"/>
              </a:ext>
            </a:extLst>
          </p:cNvPr>
          <p:cNvSpPr txBox="1"/>
          <p:nvPr/>
        </p:nvSpPr>
        <p:spPr>
          <a:xfrm>
            <a:off x="671119" y="3582099"/>
            <a:ext cx="10515600" cy="3170099"/>
          </a:xfrm>
          <a:prstGeom prst="rect">
            <a:avLst/>
          </a:prstGeom>
          <a:noFill/>
        </p:spPr>
        <p:txBody>
          <a:bodyPr wrap="square" lIns="91440" tIns="45720" rIns="91440" bIns="45720" rtlCol="0" anchor="t">
            <a:spAutoFit/>
          </a:bodyPr>
          <a:lstStyle/>
          <a:p>
            <a:r>
              <a:rPr lang="en-US" sz="1400"/>
              <a:t>Key points:</a:t>
            </a:r>
            <a:br>
              <a:rPr lang="en-US" sz="1400"/>
            </a:br>
            <a:endParaRPr lang="en-US" sz="1400"/>
          </a:p>
          <a:p>
            <a:pPr marL="285750" indent="-285750">
              <a:buFont typeface="Arial" panose="020B0604020202020204" pitchFamily="34" charset="0"/>
              <a:buChar char="•"/>
            </a:pPr>
            <a:r>
              <a:rPr lang="en-US" sz="1400"/>
              <a:t>A self aligning charging dock allows continued operation</a:t>
            </a:r>
            <a:endParaRPr lang="en-US" sz="1400">
              <a:cs typeface="Calibri"/>
            </a:endParaRPr>
          </a:p>
          <a:p>
            <a:pPr marL="285750" indent="-285750">
              <a:buFont typeface="Arial" panose="020B0604020202020204" pitchFamily="34" charset="0"/>
              <a:buChar char="•"/>
            </a:pPr>
            <a:r>
              <a:rPr lang="en-US" sz="1400"/>
              <a:t>Sensitive material can be locked during transit </a:t>
            </a:r>
          </a:p>
          <a:p>
            <a:pPr marL="285750" indent="-285750">
              <a:buFont typeface="Arial" panose="020B0604020202020204" pitchFamily="34" charset="0"/>
              <a:buChar char="•"/>
            </a:pPr>
            <a:r>
              <a:rPr lang="en-US" sz="1400" b="1" err="1"/>
              <a:t>Omniwheels</a:t>
            </a:r>
            <a:r>
              <a:rPr lang="en-US" sz="1400" b="1"/>
              <a:t> were avoided due to noise and vibration concerns – This can be minimized, but this is still an area of research[3] </a:t>
            </a:r>
            <a:endParaRPr lang="en-US" sz="1400" b="1">
              <a:cs typeface="Calibri"/>
            </a:endParaRPr>
          </a:p>
          <a:p>
            <a:pPr marL="285750" indent="-285750">
              <a:buFont typeface="Arial" panose="020B0604020202020204" pitchFamily="34" charset="0"/>
              <a:buChar char="•"/>
            </a:pPr>
            <a:r>
              <a:rPr lang="en-US" sz="1400"/>
              <a:t>Regenerative braking identified as method to extend duty time</a:t>
            </a:r>
            <a:br>
              <a:rPr lang="en-US" sz="1400"/>
            </a:br>
            <a:endParaRPr lang="en-US" sz="1400"/>
          </a:p>
          <a:p>
            <a:pPr lvl="1"/>
            <a:r>
              <a:rPr lang="en-US" sz="1400" b="1"/>
              <a:t>	System requires manual loading/unloading – </a:t>
            </a:r>
            <a:endParaRPr lang="en-US" sz="1400" b="1">
              <a:cs typeface="Calibri"/>
            </a:endParaRPr>
          </a:p>
          <a:p>
            <a:pPr marL="742950" lvl="1" indent="-285750">
              <a:buFont typeface="Arial" panose="020B0604020202020204" pitchFamily="34" charset="0"/>
              <a:buChar char="•"/>
            </a:pPr>
            <a:r>
              <a:rPr lang="en-US" sz="1400" b="1"/>
              <a:t> This gives the robot the potential to spread pathogens</a:t>
            </a:r>
            <a:endParaRPr lang="en-US" sz="1400" b="1">
              <a:cs typeface="Calibri"/>
            </a:endParaRPr>
          </a:p>
          <a:p>
            <a:pPr marL="742950" lvl="1" indent="-285750">
              <a:buFont typeface="Arial" panose="020B0604020202020204" pitchFamily="34" charset="0"/>
              <a:buChar char="•"/>
            </a:pPr>
            <a:r>
              <a:rPr lang="en-US" sz="1400" b="1"/>
              <a:t> Bedbound patients may not be able to retrieve materials</a:t>
            </a:r>
            <a:endParaRPr lang="en-US" sz="1400" b="1">
              <a:cs typeface="Calibri"/>
            </a:endParaRPr>
          </a:p>
          <a:p>
            <a:pPr marL="742950" lvl="1" indent="-285750">
              <a:buFont typeface="Arial" panose="020B0604020202020204" pitchFamily="34" charset="0"/>
              <a:buChar char="•"/>
            </a:pPr>
            <a:r>
              <a:rPr lang="en-US" sz="1400" b="1"/>
              <a:t> Empty containers cannot be retrieved whilst the patient is asleep</a:t>
            </a:r>
            <a:endParaRPr lang="en-US" sz="1400" b="1">
              <a:cs typeface="Calibri"/>
            </a:endParaRP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endParaRPr lang="en-GB"/>
          </a:p>
        </p:txBody>
      </p:sp>
    </p:spTree>
    <p:extLst>
      <p:ext uri="{BB962C8B-B14F-4D97-AF65-F5344CB8AC3E}">
        <p14:creationId xmlns:p14="http://schemas.microsoft.com/office/powerpoint/2010/main" val="1977918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EB37A-FBA9-4CE6-B8D5-32547CA26307}"/>
              </a:ext>
            </a:extLst>
          </p:cNvPr>
          <p:cNvSpPr>
            <a:spLocks noGrp="1"/>
          </p:cNvSpPr>
          <p:nvPr>
            <p:ph type="title"/>
          </p:nvPr>
        </p:nvSpPr>
        <p:spPr/>
        <p:txBody>
          <a:bodyPr>
            <a:normAutofit/>
          </a:bodyPr>
          <a:lstStyle/>
          <a:p>
            <a:r>
              <a:rPr lang="en-GB" sz="1400" b="0" i="0" u="none" strike="noStrike" baseline="0">
                <a:latin typeface="TimesNewRoman"/>
              </a:rPr>
              <a:t>(13) </a:t>
            </a:r>
            <a:r>
              <a:rPr lang="en-GB" sz="1400" b="0" i="0" u="none" strike="noStrike" baseline="0" err="1">
                <a:latin typeface="TimesNewRoman"/>
              </a:rPr>
              <a:t>i</a:t>
            </a:r>
            <a:r>
              <a:rPr lang="en-GB" sz="1400" b="0" i="0" u="none" strike="noStrike" baseline="0">
                <a:latin typeface="TimesNewRoman"/>
              </a:rPr>
              <a:t>-Merc: A Mobile Robot </a:t>
            </a:r>
            <a:r>
              <a:rPr lang="en-US" sz="1400" b="0" i="0" u="none" strike="noStrike" baseline="0">
                <a:latin typeface="TimesNewRoman"/>
              </a:rPr>
              <a:t>to Deliver Meals inside Health Services (prototype) (2006)[4]</a:t>
            </a:r>
            <a:endParaRPr lang="en-GB" sz="1400"/>
          </a:p>
        </p:txBody>
      </p:sp>
      <p:pic>
        <p:nvPicPr>
          <p:cNvPr id="5" name="Content Placeholder 4">
            <a:extLst>
              <a:ext uri="{FF2B5EF4-FFF2-40B4-BE49-F238E27FC236}">
                <a16:creationId xmlns:a16="http://schemas.microsoft.com/office/drawing/2014/main" id="{4DDB3524-06D8-4A40-AE77-174A52187E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8446" y="1373246"/>
            <a:ext cx="4769854" cy="3358772"/>
          </a:xfrm>
        </p:spPr>
      </p:pic>
      <p:sp>
        <p:nvSpPr>
          <p:cNvPr id="7" name="TextBox 6">
            <a:extLst>
              <a:ext uri="{FF2B5EF4-FFF2-40B4-BE49-F238E27FC236}">
                <a16:creationId xmlns:a16="http://schemas.microsoft.com/office/drawing/2014/main" id="{213BFFF5-9945-4424-9635-44D626E0C32F}"/>
              </a:ext>
            </a:extLst>
          </p:cNvPr>
          <p:cNvSpPr txBox="1"/>
          <p:nvPr/>
        </p:nvSpPr>
        <p:spPr>
          <a:xfrm>
            <a:off x="6096000" y="1346476"/>
            <a:ext cx="5346819" cy="2954655"/>
          </a:xfrm>
          <a:prstGeom prst="rect">
            <a:avLst/>
          </a:prstGeom>
          <a:noFill/>
        </p:spPr>
        <p:txBody>
          <a:bodyPr wrap="square" rtlCol="0">
            <a:spAutoFit/>
          </a:bodyPr>
          <a:lstStyle/>
          <a:p>
            <a:r>
              <a:rPr lang="en-US" sz="1400"/>
              <a:t>Key points:</a:t>
            </a:r>
            <a:br>
              <a:rPr lang="en-US" sz="1400"/>
            </a:br>
            <a:endParaRPr lang="en-US" sz="1400"/>
          </a:p>
          <a:p>
            <a:pPr marL="285750" indent="-285750">
              <a:buFont typeface="Arial" panose="020B0604020202020204" pitchFamily="34" charset="0"/>
              <a:buChar char="•"/>
            </a:pPr>
            <a:r>
              <a:rPr lang="en-US" sz="1400"/>
              <a:t>Identifies that “</a:t>
            </a:r>
            <a:r>
              <a:rPr lang="en-US" sz="1400" b="0" i="1" u="none" strike="noStrike" baseline="0"/>
              <a:t>quality of the food strongly influences the patients’ recovery</a:t>
            </a:r>
            <a:r>
              <a:rPr lang="en-US" sz="1400" b="0" i="0" u="none" strike="noStrike" baseline="0"/>
              <a:t>.”</a:t>
            </a:r>
          </a:p>
          <a:p>
            <a:pPr marL="285750" indent="-285750">
              <a:buFont typeface="Arial" panose="020B0604020202020204" pitchFamily="34" charset="0"/>
              <a:buChar char="•"/>
            </a:pPr>
            <a:r>
              <a:rPr lang="en-US" sz="1400"/>
              <a:t>Keeps interior heated above 60 deg/c to prevent bacteriological growth</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endParaRPr lang="en-US" sz="1400"/>
          </a:p>
          <a:p>
            <a:r>
              <a:rPr lang="en-US" sz="1400" b="1"/>
              <a:t>This temperature reduces the viral infectivity of various coronaviruses significantly over 1-30 minutes, depending on the strain. [5]</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endParaRPr lang="en-GB"/>
          </a:p>
        </p:txBody>
      </p:sp>
    </p:spTree>
    <p:extLst>
      <p:ext uri="{BB962C8B-B14F-4D97-AF65-F5344CB8AC3E}">
        <p14:creationId xmlns:p14="http://schemas.microsoft.com/office/powerpoint/2010/main" val="4018194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C93C6-8FF3-4B60-AA41-9E2F52D16BEC}"/>
              </a:ext>
            </a:extLst>
          </p:cNvPr>
          <p:cNvSpPr>
            <a:spLocks noGrp="1"/>
          </p:cNvSpPr>
          <p:nvPr>
            <p:ph type="title"/>
          </p:nvPr>
        </p:nvSpPr>
        <p:spPr>
          <a:xfrm>
            <a:off x="905312" y="478446"/>
            <a:ext cx="10515600" cy="440218"/>
          </a:xfrm>
        </p:spPr>
        <p:txBody>
          <a:bodyPr>
            <a:normAutofit/>
          </a:bodyPr>
          <a:lstStyle/>
          <a:p>
            <a:r>
              <a:rPr lang="en-US" sz="1400" i="0" u="none" strike="noStrike" baseline="0" err="1">
                <a:latin typeface="+mn-lt"/>
              </a:rPr>
              <a:t>TIAGo</a:t>
            </a:r>
            <a:r>
              <a:rPr lang="en-US" sz="1400" i="0" u="none" strike="noStrike" baseline="0">
                <a:latin typeface="+mn-lt"/>
              </a:rPr>
              <a:t>: the modular robot that adapts to different research needs [6]</a:t>
            </a:r>
            <a:endParaRPr lang="en-GB" sz="1400">
              <a:latin typeface="+mn-lt"/>
            </a:endParaRPr>
          </a:p>
        </p:txBody>
      </p:sp>
      <p:pic>
        <p:nvPicPr>
          <p:cNvPr id="4" name="Content Placeholder 3">
            <a:extLst>
              <a:ext uri="{FF2B5EF4-FFF2-40B4-BE49-F238E27FC236}">
                <a16:creationId xmlns:a16="http://schemas.microsoft.com/office/drawing/2014/main" id="{2EFD450D-3CCA-478C-8F72-2D79A3719C35}"/>
              </a:ext>
            </a:extLst>
          </p:cNvPr>
          <p:cNvPicPr>
            <a:picLocks noGrp="1" noChangeAspect="1"/>
          </p:cNvPicPr>
          <p:nvPr>
            <p:ph idx="1"/>
          </p:nvPr>
        </p:nvPicPr>
        <p:blipFill>
          <a:blip r:embed="rId2"/>
          <a:stretch>
            <a:fillRect/>
          </a:stretch>
        </p:blipFill>
        <p:spPr>
          <a:xfrm>
            <a:off x="3823662" y="860181"/>
            <a:ext cx="3322347" cy="2251668"/>
          </a:xfrm>
          <a:prstGeom prst="rect">
            <a:avLst/>
          </a:prstGeom>
        </p:spPr>
      </p:pic>
      <p:sp>
        <p:nvSpPr>
          <p:cNvPr id="5" name="TextBox 4">
            <a:extLst>
              <a:ext uri="{FF2B5EF4-FFF2-40B4-BE49-F238E27FC236}">
                <a16:creationId xmlns:a16="http://schemas.microsoft.com/office/drawing/2014/main" id="{494898AE-4E30-4DAC-A32D-F80044903776}"/>
              </a:ext>
            </a:extLst>
          </p:cNvPr>
          <p:cNvSpPr txBox="1"/>
          <p:nvPr/>
        </p:nvSpPr>
        <p:spPr>
          <a:xfrm>
            <a:off x="3823662" y="3111849"/>
            <a:ext cx="5566667" cy="246221"/>
          </a:xfrm>
          <a:prstGeom prst="rect">
            <a:avLst/>
          </a:prstGeom>
          <a:noFill/>
        </p:spPr>
        <p:txBody>
          <a:bodyPr wrap="square" rtlCol="0">
            <a:spAutoFit/>
          </a:bodyPr>
          <a:lstStyle/>
          <a:p>
            <a:r>
              <a:rPr lang="en-GB" sz="1000" i="1"/>
              <a:t>https://blog.pal-robotics.com/covid-19-and-our-robots-ready-to-help-fight-coronavirus-in-hospitals/</a:t>
            </a:r>
          </a:p>
        </p:txBody>
      </p:sp>
      <p:pic>
        <p:nvPicPr>
          <p:cNvPr id="8" name="Picture 7">
            <a:extLst>
              <a:ext uri="{FF2B5EF4-FFF2-40B4-BE49-F238E27FC236}">
                <a16:creationId xmlns:a16="http://schemas.microsoft.com/office/drawing/2014/main" id="{D2A69BEB-4892-4F70-8BB5-584D0273C4B1}"/>
              </a:ext>
            </a:extLst>
          </p:cNvPr>
          <p:cNvPicPr>
            <a:picLocks noChangeAspect="1"/>
          </p:cNvPicPr>
          <p:nvPr/>
        </p:nvPicPr>
        <p:blipFill>
          <a:blip r:embed="rId3"/>
          <a:stretch>
            <a:fillRect/>
          </a:stretch>
        </p:blipFill>
        <p:spPr>
          <a:xfrm>
            <a:off x="771088" y="860181"/>
            <a:ext cx="3052574" cy="2292156"/>
          </a:xfrm>
          <a:prstGeom prst="rect">
            <a:avLst/>
          </a:prstGeom>
        </p:spPr>
      </p:pic>
      <p:sp>
        <p:nvSpPr>
          <p:cNvPr id="9" name="TextBox 8">
            <a:extLst>
              <a:ext uri="{FF2B5EF4-FFF2-40B4-BE49-F238E27FC236}">
                <a16:creationId xmlns:a16="http://schemas.microsoft.com/office/drawing/2014/main" id="{A311EF44-321E-434B-8082-0012800AF57C}"/>
              </a:ext>
            </a:extLst>
          </p:cNvPr>
          <p:cNvSpPr txBox="1"/>
          <p:nvPr/>
        </p:nvSpPr>
        <p:spPr>
          <a:xfrm>
            <a:off x="771088" y="3429000"/>
            <a:ext cx="8236179" cy="954107"/>
          </a:xfrm>
          <a:prstGeom prst="rect">
            <a:avLst/>
          </a:prstGeom>
          <a:noFill/>
        </p:spPr>
        <p:txBody>
          <a:bodyPr wrap="square" rtlCol="0">
            <a:spAutoFit/>
          </a:bodyPr>
          <a:lstStyle/>
          <a:p>
            <a:pPr marL="285750" indent="-285750">
              <a:buFont typeface="Arial" panose="020B0604020202020204" pitchFamily="34" charset="0"/>
              <a:buChar char="•"/>
            </a:pPr>
            <a:r>
              <a:rPr lang="en-US" sz="1400"/>
              <a:t>Modular base (PMB-2) uses a differential drive</a:t>
            </a:r>
          </a:p>
          <a:p>
            <a:pPr marL="285750" indent="-285750">
              <a:buFont typeface="Arial" panose="020B0604020202020204" pitchFamily="34" charset="0"/>
              <a:buChar char="•"/>
            </a:pPr>
            <a:r>
              <a:rPr lang="en-US" sz="1400" err="1"/>
              <a:t>Laserscanner</a:t>
            </a:r>
            <a:r>
              <a:rPr lang="en-US" sz="1400"/>
              <a:t>, ultrasound used for environment sensing</a:t>
            </a:r>
          </a:p>
          <a:p>
            <a:pPr marL="285750" indent="-285750">
              <a:buFont typeface="Arial" panose="020B0604020202020204" pitchFamily="34" charset="0"/>
              <a:buChar char="•"/>
            </a:pPr>
            <a:r>
              <a:rPr lang="en-US" sz="1400"/>
              <a:t>Upper body has 35cm adjustable stroke</a:t>
            </a:r>
          </a:p>
          <a:p>
            <a:pPr marL="285750" indent="-285750">
              <a:buFont typeface="Arial" panose="020B0604020202020204" pitchFamily="34" charset="0"/>
              <a:buChar char="•"/>
            </a:pPr>
            <a:endParaRPr lang="en-GB" sz="1400"/>
          </a:p>
        </p:txBody>
      </p:sp>
      <p:sp>
        <p:nvSpPr>
          <p:cNvPr id="10" name="TextBox 9">
            <a:extLst>
              <a:ext uri="{FF2B5EF4-FFF2-40B4-BE49-F238E27FC236}">
                <a16:creationId xmlns:a16="http://schemas.microsoft.com/office/drawing/2014/main" id="{E9A1F7CE-5599-4A94-A1D9-F9A315A37122}"/>
              </a:ext>
            </a:extLst>
          </p:cNvPr>
          <p:cNvSpPr txBox="1"/>
          <p:nvPr/>
        </p:nvSpPr>
        <p:spPr>
          <a:xfrm>
            <a:off x="684131" y="4377630"/>
            <a:ext cx="8706198" cy="523220"/>
          </a:xfrm>
          <a:prstGeom prst="rect">
            <a:avLst/>
          </a:prstGeom>
          <a:noFill/>
        </p:spPr>
        <p:txBody>
          <a:bodyPr wrap="square" lIns="91440" tIns="45720" rIns="91440" bIns="45720" rtlCol="0" anchor="t">
            <a:spAutoFit/>
          </a:bodyPr>
          <a:lstStyle/>
          <a:p>
            <a:r>
              <a:rPr lang="en-US" sz="1400" b="1"/>
              <a:t>To the best of our knowledge the bedside tray delivery/collection concept as rendered in the 2nd figure is not widely available.</a:t>
            </a:r>
            <a:endParaRPr lang="en-GB" sz="1400" b="1"/>
          </a:p>
        </p:txBody>
      </p:sp>
    </p:spTree>
    <p:extLst>
      <p:ext uri="{BB962C8B-B14F-4D97-AF65-F5344CB8AC3E}">
        <p14:creationId xmlns:p14="http://schemas.microsoft.com/office/powerpoint/2010/main" val="3532420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E5CF0-BD5A-4B41-B33C-06FEA14E31C9}"/>
              </a:ext>
            </a:extLst>
          </p:cNvPr>
          <p:cNvSpPr>
            <a:spLocks noGrp="1"/>
          </p:cNvSpPr>
          <p:nvPr>
            <p:ph type="title"/>
          </p:nvPr>
        </p:nvSpPr>
        <p:spPr/>
        <p:txBody>
          <a:bodyPr/>
          <a:lstStyle/>
          <a:p>
            <a:r>
              <a:rPr lang="en-GB">
                <a:cs typeface="Calibri Light"/>
              </a:rPr>
              <a:t>Project goals</a:t>
            </a:r>
            <a:endParaRPr lang="en-GB"/>
          </a:p>
        </p:txBody>
      </p:sp>
      <p:sp>
        <p:nvSpPr>
          <p:cNvPr id="3" name="Content Placeholder 2">
            <a:extLst>
              <a:ext uri="{FF2B5EF4-FFF2-40B4-BE49-F238E27FC236}">
                <a16:creationId xmlns:a16="http://schemas.microsoft.com/office/drawing/2014/main" id="{B4BCCB3B-4159-48D1-B4F5-F715E9A5B9A2}"/>
              </a:ext>
            </a:extLst>
          </p:cNvPr>
          <p:cNvSpPr>
            <a:spLocks noGrp="1"/>
          </p:cNvSpPr>
          <p:nvPr>
            <p:ph idx="1"/>
          </p:nvPr>
        </p:nvSpPr>
        <p:spPr/>
        <p:txBody>
          <a:bodyPr vert="horz" lIns="91440" tIns="45720" rIns="91440" bIns="45720" rtlCol="0" anchor="t">
            <a:normAutofit/>
          </a:bodyPr>
          <a:lstStyle/>
          <a:p>
            <a:pPr marL="514350" indent="-514350">
              <a:buAutoNum type="arabicPeriod"/>
            </a:pPr>
            <a:r>
              <a:rPr lang="en-GB">
                <a:ea typeface="+mn-lt"/>
                <a:cs typeface="+mn-lt"/>
              </a:rPr>
              <a:t>Create a mechanism for the robot to move vertically </a:t>
            </a:r>
            <a:endParaRPr lang="en-GB">
              <a:cs typeface="Calibri"/>
            </a:endParaRPr>
          </a:p>
          <a:p>
            <a:pPr marL="514350" indent="-514350">
              <a:buAutoNum type="arabicPeriod"/>
            </a:pPr>
            <a:r>
              <a:rPr lang="en-GB">
                <a:ea typeface="+mn-lt"/>
                <a:cs typeface="+mn-lt"/>
              </a:rPr>
              <a:t>Create a tray mechanism which can retrieve as well as dispense trays</a:t>
            </a:r>
          </a:p>
          <a:p>
            <a:pPr marL="514350" indent="-514350">
              <a:buAutoNum type="arabicPeriod"/>
            </a:pPr>
            <a:r>
              <a:rPr lang="en-GB">
                <a:ea typeface="+mn-lt"/>
                <a:cs typeface="+mn-lt"/>
              </a:rPr>
              <a:t>Create a wheelbase which can cope with a smooth floor surface, which will allow the robot to be as agile as possible</a:t>
            </a:r>
            <a:endParaRPr lang="en-GB">
              <a:cs typeface="Calibri"/>
            </a:endParaRPr>
          </a:p>
          <a:p>
            <a:pPr marL="514350" indent="-514350">
              <a:buAutoNum type="arabicPeriod"/>
            </a:pPr>
            <a:r>
              <a:rPr lang="en-GB">
                <a:ea typeface="+mn-lt"/>
                <a:cs typeface="+mn-lt"/>
              </a:rPr>
              <a:t>Create a simple air filtration system</a:t>
            </a:r>
            <a:endParaRPr lang="en-GB">
              <a:cs typeface="Calibri"/>
            </a:endParaRPr>
          </a:p>
          <a:p>
            <a:pPr marL="514350" indent="-514350">
              <a:buAutoNum type="arabicPeriod"/>
            </a:pPr>
            <a:endParaRPr lang="en-GB">
              <a:cs typeface="Calibri"/>
            </a:endParaRPr>
          </a:p>
          <a:p>
            <a:pPr marL="514350" indent="-514350">
              <a:buAutoNum type="arabicPeriod"/>
            </a:pPr>
            <a:r>
              <a:rPr lang="en-GB">
                <a:cs typeface="Calibri"/>
              </a:rPr>
              <a:t>Keep It Simple Stupid (KISS)</a:t>
            </a:r>
          </a:p>
        </p:txBody>
      </p:sp>
    </p:spTree>
    <p:extLst>
      <p:ext uri="{BB962C8B-B14F-4D97-AF65-F5344CB8AC3E}">
        <p14:creationId xmlns:p14="http://schemas.microsoft.com/office/powerpoint/2010/main" val="233898169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C67F3836609B24D81484ADA9DA8063D" ma:contentTypeVersion="7" ma:contentTypeDescription="Create a new document." ma:contentTypeScope="" ma:versionID="605a04f32f81575ec295016591693984">
  <xsd:schema xmlns:xsd="http://www.w3.org/2001/XMLSchema" xmlns:xs="http://www.w3.org/2001/XMLSchema" xmlns:p="http://schemas.microsoft.com/office/2006/metadata/properties" xmlns:ns2="4e33318f-6ead-401e-87d2-92308653b262" targetNamespace="http://schemas.microsoft.com/office/2006/metadata/properties" ma:root="true" ma:fieldsID="5d2e9e61962ef38bafc2c30fd2a50d92" ns2:_="">
    <xsd:import namespace="4e33318f-6ead-401e-87d2-92308653b26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33318f-6ead-401e-87d2-92308653b2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862ED03-0764-4405-9B00-2D5E4B3182B5}">
  <ds:schemaRefs>
    <ds:schemaRef ds:uri="http://schemas.microsoft.com/sharepoint/v3/contenttype/forms"/>
  </ds:schemaRefs>
</ds:datastoreItem>
</file>

<file path=customXml/itemProps2.xml><?xml version="1.0" encoding="utf-8"?>
<ds:datastoreItem xmlns:ds="http://schemas.openxmlformats.org/officeDocument/2006/customXml" ds:itemID="{CA65F25C-0855-424E-94CF-39B47EE4EDC2}"/>
</file>

<file path=customXml/itemProps3.xml><?xml version="1.0" encoding="utf-8"?>
<ds:datastoreItem xmlns:ds="http://schemas.openxmlformats.org/officeDocument/2006/customXml" ds:itemID="{9B6B3016-BFE2-4EC1-8499-A7EF4412054E}">
  <ds:schemaRefs>
    <ds:schemaRef ds:uri="4e33318f-6ead-401e-87d2-92308653b26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27</Slides>
  <Notes>0</Notes>
  <HiddenSlides>0</HiddenSlide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Preliminary Design Review: Traybot</vt:lpstr>
      <vt:lpstr>Scope</vt:lpstr>
      <vt:lpstr>Motivation </vt:lpstr>
      <vt:lpstr>Introduction</vt:lpstr>
      <vt:lpstr>Helpmate autonomous mobile robot (1991) [1]</vt:lpstr>
      <vt:lpstr>Hospital mobile platform for logistics (2015)[2]</vt:lpstr>
      <vt:lpstr>(13) i-Merc: A Mobile Robot to Deliver Meals inside Health Services (prototype) (2006)[4]</vt:lpstr>
      <vt:lpstr>TIAGo: the modular robot that adapts to different research needs [6]</vt:lpstr>
      <vt:lpstr>Project goals</vt:lpstr>
      <vt:lpstr>Requirements in order to reach our goal</vt:lpstr>
      <vt:lpstr>Scissor lift Advantages and disadvantages</vt:lpstr>
      <vt:lpstr>Rack and pinion</vt:lpstr>
      <vt:lpstr>Ballscrew</vt:lpstr>
      <vt:lpstr>PowerPoint Presentation</vt:lpstr>
      <vt:lpstr>Pick and Place </vt:lpstr>
      <vt:lpstr>PowerPoint Presentation</vt:lpstr>
      <vt:lpstr>Omniwheels and Mecanum wheels</vt:lpstr>
      <vt:lpstr>Powered caster vehicle (PCV)</vt:lpstr>
      <vt:lpstr>Differential drive with castors</vt:lpstr>
      <vt:lpstr>PowerPoint Presentation</vt:lpstr>
      <vt:lpstr>Concept so far </vt:lpstr>
      <vt:lpstr>PowerPoint Presentation</vt:lpstr>
      <vt:lpstr>Simulation so far</vt:lpstr>
      <vt:lpstr>Project plan</vt:lpstr>
      <vt:lpstr>Risks and possible mitigations</vt:lpstr>
      <vt:lpstr>References/added points</vt:lpstr>
      <vt:lpstr>Thanks for listening!!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dc:creator>
  <cp:revision>1</cp:revision>
  <dcterms:created xsi:type="dcterms:W3CDTF">2021-03-04T09:24:03Z</dcterms:created>
  <dcterms:modified xsi:type="dcterms:W3CDTF">2021-03-11T13:42:41Z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0x010100EC67F3836609B24D81484ADA9DA8063D</vt:lpwstr>
  </property>
</Properties>
</file>

<file path=docProps/thumbnail.jpeg>
</file>